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56" r:id="rId2"/>
    <p:sldId id="258" r:id="rId3"/>
    <p:sldId id="259" r:id="rId4"/>
    <p:sldId id="267" r:id="rId5"/>
    <p:sldId id="273" r:id="rId6"/>
    <p:sldId id="276" r:id="rId7"/>
    <p:sldId id="277" r:id="rId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8022" autoAdjust="0"/>
    <p:restoredTop sz="94660"/>
  </p:normalViewPr>
  <p:slideViewPr>
    <p:cSldViewPr>
      <p:cViewPr>
        <p:scale>
          <a:sx n="48" d="100"/>
          <a:sy n="48" d="100"/>
        </p:scale>
        <p:origin x="-102" y="-49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98DB506-112B-4EAF-9347-EE205ECDFDD5}" type="datetimeFigureOut">
              <a:rPr lang="en-US" smtClean="0"/>
              <a:t>6/18/2018</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1394043-5AC1-4173-9688-4D26D96AAED6}" type="slidenum">
              <a:rPr lang="en-US" smtClean="0"/>
              <a:t>‹#›</a:t>
            </a:fld>
            <a:endParaRPr lang="en-US"/>
          </a:p>
        </p:txBody>
      </p:sp>
    </p:spTree>
    <p:extLst>
      <p:ext uri="{BB962C8B-B14F-4D97-AF65-F5344CB8AC3E}">
        <p14:creationId xmlns:p14="http://schemas.microsoft.com/office/powerpoint/2010/main" val="3503163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BCF25D9-8DA2-4F77-B0FF-CD1017A0A0C3}" type="datetimeFigureOut">
              <a:rPr lang="en-US" smtClean="0"/>
              <a:t>6/18/2018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C7911739-EC86-42AA-8AAB-598D234D2474}" type="slidenum">
              <a:rPr lang="en-US" smtClean="0"/>
              <a:t>‹#›</a:t>
            </a:fld>
            <a:endParaRPr lang="en-US"/>
          </a:p>
        </p:txBody>
      </p:sp>
    </p:spTree>
    <p:extLst>
      <p:ext uri="{BB962C8B-B14F-4D97-AF65-F5344CB8AC3E}">
        <p14:creationId xmlns:p14="http://schemas.microsoft.com/office/powerpoint/2010/main" val="3346690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BD47EE-00EA-4580-B88A-E88EFA3C8B22}"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370475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818A5-9DF1-4AA1-BA19-7AB905230517}"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245798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9728EB-66AE-4FFA-8C26-A4C86C62F6AC}"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109217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1203B3-E05A-4E8B-86A1-B3676CD46225}"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71705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BB04F9-EC30-4CD4-9F0B-6A82FE343E9F}" type="datetime1">
              <a:rPr lang="en-US" smtClean="0"/>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25848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14CD63-538E-44A8-AA00-D428C0016B47}"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314005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46270C-11D8-4D45-86C3-8B3F14129ED3}" type="datetime1">
              <a:rPr lang="en-US" smtClean="0"/>
              <a:t>6/18/2018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1594327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A8C998-D521-4AEA-8431-63E346113735}" type="datetime1">
              <a:rPr lang="en-US" smtClean="0"/>
              <a:t>6/18/2018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148465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4CAA3-AC77-41AD-98E3-8CC606AC2EBB}" type="datetime1">
              <a:rPr lang="en-US" smtClean="0"/>
              <a:t>6/18/2018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319769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AB262-01A1-4CC9-B5B2-F1F34F59B417}"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6899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86441-5586-4726-8F6B-2EC916FFB633}" type="datetime1">
              <a:rPr lang="en-US" smtClean="0"/>
              <a:t>6/18/2018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E7984-ABCA-4F20-95B6-BD1540D014C8}" type="slidenum">
              <a:rPr lang="en-US" smtClean="0"/>
              <a:t>‹#›</a:t>
            </a:fld>
            <a:endParaRPr lang="en-US"/>
          </a:p>
        </p:txBody>
      </p:sp>
    </p:spTree>
    <p:extLst>
      <p:ext uri="{BB962C8B-B14F-4D97-AF65-F5344CB8AC3E}">
        <p14:creationId xmlns:p14="http://schemas.microsoft.com/office/powerpoint/2010/main" val="372643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814D7-9C96-4096-A8C7-CA27B1211258}" type="datetime1">
              <a:rPr lang="en-US" smtClean="0"/>
              <a:t>6/18/2018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E7984-ABCA-4F20-95B6-BD1540D014C8}" type="slidenum">
              <a:rPr lang="en-US" smtClean="0"/>
              <a:t>‹#›</a:t>
            </a:fld>
            <a:endParaRPr lang="en-US"/>
          </a:p>
        </p:txBody>
      </p:sp>
    </p:spTree>
    <p:extLst>
      <p:ext uri="{BB962C8B-B14F-4D97-AF65-F5344CB8AC3E}">
        <p14:creationId xmlns:p14="http://schemas.microsoft.com/office/powerpoint/2010/main" val="1154650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frm=1&amp;source=images&amp;cd=&amp;cad=rja&amp;uact=8&amp;docid=lF8Z1w9Xp8skFM&amp;tbnid=gYySdSvvEgQrEM:&amp;ved=0CAUQjRw&amp;url=https://twitter.com/IdahoDEQ&amp;ei=iRBIU-q_MOiayAHI0IHoDQ&amp;bvm=bv.64542518,d.aWc&amp;psig=AFQjCNGc7pe5ogu82L-JFYJjhC2yOkB1yQ&amp;ust=1397318118771846"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eq.idaho.gov/media/454748-_water_data_reports_surface_water_tmdls_kootenai_moyie_rivers_kootenai_moyie_rivers_entire.pd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eq.idaho.gov/media/1117751/assessment-wq-kootenai-river-moyie-river-sbas-temp-addendum.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ormAutofit/>
          </a:bodyPr>
          <a:lstStyle/>
          <a:p>
            <a:r>
              <a:rPr lang="en-US" b="1" dirty="0" smtClean="0"/>
              <a:t>Kootenai/Moyie Subbasin </a:t>
            </a:r>
            <a:br>
              <a:rPr lang="en-US" b="1" dirty="0" smtClean="0"/>
            </a:br>
            <a:r>
              <a:rPr lang="en-US" b="1" dirty="0" smtClean="0"/>
              <a:t>TMDL Update</a:t>
            </a:r>
            <a:endParaRPr lang="en-US" b="1" dirty="0"/>
          </a:p>
        </p:txBody>
      </p:sp>
      <p:sp>
        <p:nvSpPr>
          <p:cNvPr id="3" name="Subtitle 2"/>
          <p:cNvSpPr>
            <a:spLocks noGrp="1"/>
          </p:cNvSpPr>
          <p:nvPr>
            <p:ph type="subTitle" idx="1"/>
          </p:nvPr>
        </p:nvSpPr>
        <p:spPr>
          <a:xfrm>
            <a:off x="1371600" y="3886200"/>
            <a:ext cx="4800600" cy="2362200"/>
          </a:xfrm>
        </p:spPr>
        <p:txBody>
          <a:bodyPr>
            <a:normAutofit fontScale="85000" lnSpcReduction="10000"/>
          </a:bodyPr>
          <a:lstStyle/>
          <a:p>
            <a:pPr algn="l"/>
            <a:r>
              <a:rPr lang="en-US" dirty="0" smtClean="0"/>
              <a:t>Presented at:</a:t>
            </a:r>
          </a:p>
          <a:p>
            <a:pPr algn="l"/>
            <a:r>
              <a:rPr lang="en-US" dirty="0" smtClean="0"/>
              <a:t>KVRI meeting</a:t>
            </a:r>
          </a:p>
          <a:p>
            <a:pPr algn="l"/>
            <a:r>
              <a:rPr lang="en-US" dirty="0" smtClean="0"/>
              <a:t>By: Robert Steed, </a:t>
            </a:r>
          </a:p>
          <a:p>
            <a:pPr algn="l"/>
            <a:r>
              <a:rPr lang="en-US" dirty="0" smtClean="0"/>
              <a:t>IDEQ , Surface Water Ecologist</a:t>
            </a:r>
          </a:p>
          <a:p>
            <a:pPr algn="l"/>
            <a:r>
              <a:rPr lang="en-US" dirty="0" smtClean="0"/>
              <a:t>June 18 2016</a:t>
            </a:r>
            <a:endParaRPr lang="en-US" dirty="0"/>
          </a:p>
        </p:txBody>
      </p:sp>
      <p:sp>
        <p:nvSpPr>
          <p:cNvPr id="4" name="AutoShape 2" descr="data:image/jpeg;base64,/9j/4AAQSkZJRgABAQAAAQABAAD/2wCEAAkGBxMTEhQTExQWFRIXFx4bGRYYFyAYIBcgHB0aHBsaHx0bHjQgGh8lHxsbIjEhMSkrLy4uGR8zODMsNygtLjABCgoKDg0OGxAQGywlICY0LzAtLDIsLCwsNC8tLDUtNy0yMCwsLywsMC8sLi8sLTAsLCwsLywsLCw2LC80LCwsLP/AABEIAKAAoAMBEQACEQEDEQH/xAAcAAACAgMBAQAAAAAAAAAAAAAABQQHAQMGAgj/xABDEAACAQMCAwYDBQMKBQUAAAABAgMABBESIQUGMQcTIkFRYXGBkRQyQlKhI2KxFRYzU3KSwdHh8CQ1RHPSVIKTssP/xAAaAQACAwEBAAAAAAAAAAAAAAAAAwECBQQG/8QAOxEAAQMCBAMGAwYFBQEBAAAAAQACEQMhBBIxQQVRYRMiMnGBkRShsSNCUsHR8AYzYqLhFUOSwtJyJP/aAAwDAQACEQMRAD8AvGhCKEIoQihCKELDMBudhUOcGiXGAgCUj4xzXbW65kkVev3mC5xjOM7nqOgNZR4q2ocmFY6oegsPM7bx5JwokXeYXBcT7ZItXd26PPIdgI1wGOegJy3vkKaeMHxSq3PVcyi3fcgc+XS5CM1IGACSk0XaJxO4MjQ26IkZ0uZJsd0fV8lcY3/D5Eb4pdbh9CiW/EYuoXOEgNsHDoGgz6HqrNeTOVgS2+5k4zFPFAwhLzY7sqmpXz5hh5DqfQb1Wjwzgtei+uM0MnNJIIjofl1sg1KzSG2uvF7zZxeC6S1doFmYrpIXbx7L4vL0pmF4VwmphzjKWfKJvJBtqh1WqHZDCdy8+cWttbTWqPHFtIyS5x6E7tp8juvSlUMJhqpAw+LqBz/CHCfbMBPoUOc4eJgsmfCu2eEsEuI3gbAyGXI3xjcb7g5yVAxXS7B8UpDNTcyq3/iba8xNo1N1TNSOshd7wbmu2uVzHIrdM6W1YznGcbjoeoFcw4qKZyYpjqR66HyO8WnzUmiTdhlPFYHcbitVrg4S0yEkiFmpQihCKEIoQihCKEIoQihCKEJFzJzTBaRl5HVQNsn1/KB1Y7HYelZtXHl1TsMK3PU6aC8d47JzaVsz7BUtzN2rT3EndwMIYtWO+Yajj82nGFHtgn64rqpcBL29rjnGo78As2eXU9bBQa4FmW67qJd8HtIruO2vmuLiaZR/xGvSqFzhNA3LDfBJOBgbbnCaONxlbCOxGCDKbGE9yJJA1nQA9AJ66KxYwPyvkk7pnZwGGyvbUvIZLORTqtyIHdGXMYLYOd9WRudvOuKrUFfG4fEhrctZps/vgEG8CRG3IK4GVjm8uVlG5etXX7eLlDHFcxiQLM+hvC7hImdz4Sw1KCd8Lnyp2Pqsd8M7DODnU3ZZaJF2iXADUCxMWkwq0we9m0P7hKYOYkYyNKkSLawtFbW4YsCXOlvEDljpBywI8sda0H8Ne0NbTLiajg6o+IMNuLaC+gINplUFQb7CwTEXMF5JwuXvI4XhwsqFwNCxkNGRqPQlcdc+IbVxdliMDTxlLI5wfdpiZLrHQdZ0ixury15YZiNVM41eGW24k9qqd6ZdNzg69cQyI5EIYqMrnO35umN+fB0BRxOEZiScobNObQ+2ZpEA6xHprNrPdLXluu/koPEONSwcMt3mInnuZXkxOvegJjxBfyZym37xx7dVDA0cRxOqykMjKbWt7hynNtPPf2EqjnltIE3J5rRxPgKQWP22Mvb3WsHTHIQAJmDLH6+GMjpjOd807D8QqYjHfBvAfTiJI3YILvV066RZQ6mGszix/VPuGc9cQ4f3X2+PVDJ0kBGodMhlGxI8xgH32xXNTwOGrOeeFVcrm6sMlh630nY3/NWL3ADtRI57q2uW+abe8jDxurA7ZHr+Ujqp3Gx9amljy2p2GKbkqddDeLFVdStmZcJ7WkkooQihCKEIoQihCwTjc9KgkASUKve0DtEitFKIQ0xHgjBOT+82Pur+pxWVTOI4m/JhyW0h4qm56N/VPhtIS655Kp7yRWjhveJ97cNOSIoUPdqiKQGfI/tAhRjPmfTvotc2o/BcNysFMDM4jMS4zA+Rkmeg51JkB9S86BKub+EQRCCe1Ym3uFYqrHJRlIDoT7ah79a7uE42vVNShiR9pTIBI0IOh+RVKrGiHN0KZrx2CeKzDwS3N7ACqogwrAEFNexZwAM4XHmDjNcZ4fXw9WuWVG06NSCSdQSL5bgCdJdOxV+0a4NkSQtb3Fwks8k98tq87jvUiPeP4SwAxGTo0jIHiz61dtLDvpU2UMOagYO6Xd1twPxaz/8AMclEuBJc6J1SiS7s9Ydo7m6cjxNLKI9R6DIVWYgDH460BRxmXK1zKY2DWl0D1LR/alyyZIJ/f73WlOJwj/ooD8XmP6GSmOwtY/77/Zn/AJUZm/hHz/VD8ShP/RQfJ5h/+lDcLWH++/2Z/wCUZm/hHz/Ve3lsXJzDPBsMaJFmUHbPhdVbB3/Gaq1mOpx32P5y0tPu0kf2qZYdiPn+/dNZu8naLRdx3oiY6IZ/AzaioIxIRr1bfizttXCzssO1+aiaOYCXMuLA37ukX+7HNXMuiDPQpnbcxB2MNwGt7iS676SSUaRCCoXwAjOrSMKWG2c5OM1w1OGljRWoQ9jWZGtbfNeb3iJ1g303VxUmzrGZTkaZbuW/uAqWdsvdWwfZJTuoIbfUhP4sEeIehrN79HCMwGHJNWp3qkat0JtaD0sbHom2Ly92gsFzeXiuYxZjuL8sySQRkNEwVQ4Zck+FwdlOeh3HnsxTrYZxxhz0AAWvcIeJJBBgC43IjyOybtd3LO5bK3OQ+0NLr9lL+zuFzrjbOpSDg4zuQD1HUZ36VmuNfhrgKxz0T4ampE6Zv1VobU8NjyVgqc7jpWsCCJCQs1KEUIRQhFCFX3abz3HZxFFw0zZ0p6keZ9FB+vQVlGnU4pWOGpWpt8buv4R+f7l4ikMx12Crbg/C5obn7RdxxzxXMTNLcB9oAQQ4DKdIOCB74wp61bF4uhXw3w+EeWOpuAayLuO1iJjfpq7ZSxjmuzPEg6nkvXFEht7UQXINzYHxWtxG6CRNW+jDHfA8wMeo8hGFdWxWKNbDns64tUY4HKY3tz2vPI8x0Nblddux3S+14JLfCFFikSCNW7m2j8cjZwXkd2AWIOQPG2B+UHz1Kb3UKj+zIfUdGd5swRo0Aa5RPdBnmRKUYIE2Gw3XbWfZZeOndmaGyhOQ0cCl3YbY1yEguSAM7gddqs1lIP7SpNR/N2gPRug6b9VUuMQLBbrTsIth/SXUzf2FRP4hq6zjnHQKmVe7vsKtSP2V1cK3q4Rx9Aq/xoGNfuAjKkHFewy4XJt7mOXpgOpjJ9dxkbUxuNG4RlVc8e5curNgtzA8RPQkZVumcMuVOMjbO2RXWyo1/hKqldXQihCbW3H5NAimVbiEYASTJKgfkceJDgnHUD08q4KnD6ZcalIlj+bdCf6m6H69UwVDEG4Tezm0wMIf+LswdUtpLs8WfxqV32O3eLtvuBmuCszNXHa/ZVTZtRt2ujYg++V3obK4Pdtcck+5EltkuYRbEFnR5ZiFZioUbW6BiWA8ycksQPLasnjjcU/C1DiNAQ1gkAEn/cJEDoBADb+adQLQ4ZfM/okA4dpljSKYfymHMkjmUKutiMQA7h5M5zuBliN/LWOJzUnvqs//ADkBrRlJOUffO4bGlpgA23TluAD3v3ZXL2ac7LdIYpfBcIcSRnIKnOMgHfST9Dsax2sdw2qKLjmov/lu11+6T9Of0Y6KgzDUahWDWukIoQihCRc38ejtIHkc4AXJ8j7AerE7AVmY+tUc5uFofzH/ACG7vROpNHjdoFQHDbePij3M91LKkoZAiRJ3mhDkDKhdTqDhduhOT94V2YipV4QylQwrGlsGS45ZIjeYBNzfUC2hUNArEucbpvb2X8nwzpNPb3XDiWVo9fiEgzhFAzpfoSMjHXbGa4H1/wDUqtN9Gm+liBBBi2XmZiW8uem6YG9mCCQWpv2bdnr3Hd3V4CkKf0EB30gkkE5+WM9ep9K1K1YVc1KibffeLFxFoB25EjTQXkhI7tz6BXNY2McK6Y1CjOT6sfUk7k7dTQ1oa0NaIA0CqTNypFWUIoQihCKELTeWiSo0ciK6MMFWGQfkakEi4Qqb7Qex4APccPzsCzW3XPr3Xn0z4N/QeQruo4v7r/dVIVLmtBVRQhbba4eN1kRirqcqwOCDVKlNlRhY8SDqCpBIMhdDaXskjPcWg7q7CHvI0G0ikeJ4x+E+bKOnUeYrIq0KdJraGK71MkZXHUHZrjvyBOuh5locSczbFTuDy2VjBFeDNzcvqESMMLCyhcl8fiBYefQjHrXLi243iFd+EP2dMRmI8TgZ06GL21HorsyU2h+pS2TmtxcRXaKFuQpExwAspz+UHbK4BO3wFdo4RTOGfhHmaZ8I1Lbc+huNfNU7Y5g8a7r6S5O4/HeW6SIcgjO+59wcdGB2IrFwFWo1zsLX8bN73GzrplVos9uhT6tJJWGYAEnoKq5wa0uOgUgTZUV2icT+3Xpty7JaW6mW5ZQSRjoPPJAwBtjLE74GM3h7nMpux5aDVqnLSB0j93N9rQnvAJ7PYapHws2Wlrvh/fRT2yBpIZDqE0ecPvvgkeY2Hp6PxIxuYYXH5XMqGA4CC12otaw2n3UNyeKnII2U3s65Lhv7uSVQ44bC5KK7Z1NttjyGAPcgKCTg13V6+IFNuHeR2paM7mjQX0PMmY5XIGiWA2S4abL6EVQBgbCqMY1jQ1ogBVJm5WJZAoLMQqgZJJwAB1JJ6CrKpIAkqveOdpqpIFtkEiA+J2yuoeijqPLc/SphZdbijWuhgldRy7zTb3gxG2mTGTG2zD4fmHwzjbPWoXZQxVOt4TfknlC6UUIRQhFCFWfaD2UpfTC4t3WCVj+1yuVf0fA6NnY+vXqN+ujijTEG6ghVzzT2S31pGZU03MajLd2CGXrk6TuQMdRk79K6qeLY4wbKsLjOE8JnuX7u3ikmfbZFLYycAseij3JAroc9rRLioXccK7JOLgrKojgkU5XVL4lI6HwAj9a5KtehUaWPGZp1EWVhIMhL+0bkuayKTuiosv3wjalSTckLkA6W6gY26elI4fiTmOGqGSLtPNul/wCoWB52O5VngRmC9/ydw2yhi+1rJcXEqLIUR9IjU5I6Edduuem2N6zfieJY6s/4Utp02EtkiS4jzB06fPZuWmwDNcldH2ccR+w3aQh2a1uoxLBrHiHXKnBwCQCCcAEqp28+TiL3PZ8aGjtKLstQDQttp9Re0wZV6YHg2Nwr2VgQCOhrQa4OaHDQpBEWSPnLiy21rJI3RVLEeoUZx08zgfOszihdUazCs8VQx6blNoiCXnZUZyvaXvdfaLO5glnkJee3JQs2onAb47+E6cFmwadxOtge0+HxdJ7WNgMfeBAGn6iZgSppB8ZmETuF547cAjuorI2t/dnupFYHTp1DLrtjDscagOiMfczgmEfa1MQKtCl3mkazBsd5aNjuR6DzsGw4q++U+BpZWsVun4F3PqfM/WumkHGXv8Trn9PQWSnHYaLfxrjENrH3kzaVzgDqWPoB501Iq1mUm5nlU9zZzfLeHT/RwA7Rg9fdj5n26D9asAsDFY11awsFzdSuFe4pCpDKSrDoQcEfMUKwcWmQrC5Y7SGXEd2NQzjvgNx0+8o6+e439qrC18NxP7tX3VhjisHc9/3i9zjOvO2P8/brULW7VmXPNuarbmvtEeQ93aExoDvJ+J/TAP3R+p26ecgLGxXEi61K3VS+WO0nAEd4PQCVR/8AcevuPp6hCZhuJiMtX3VjW1ykih42V0PRlOQfmKha7XBwkLbQpULhfCYLZdEESRJnOEUL5k+XxNWc4uMkoU2qoSjmvgaXtrLbv+NTg+h8j9aTVDrPZ4m3H6eosrNOx0VAcB/aP9kubD7VNaZVWR9BwGACuCQHTPmfI9NyaXjvs2fF4fE9kyrBIIkTGosSDGw3GqYy5yObJCYc08HuJS11NLHFdRxh4LaJtRRYzqJ6b4w24wMj5VycLxuGpAYaixzqbnQ+o4QCXCPnbW8FXqsce8TfYK6eS+Li5tY5B+JQcemR0+RyPlU8MJph+FfrTMemx5Kla5Dxuq/7e+L6YFgB3kcDG+dK+JvbqUHwan4BnxHFXO2pN/ud/idOSHd2jHNUZFIVIZSVYdCDgj4EbivVuaHCHCQuVWl2PxS3/ETc3B7z7PEBqPqchc++zb+3vWDjMPRw7GYai2GucXEXiGwfqW2Ke1xdLj5K2uaucIbMaf6SfyjB6e7H8I/X2ohcOJxjKAg3PJU5xjistzIZZm1Meg6BR6KPIf7OauAvPVqz6rszioNCSihCKEIoQvfeHTpydOc6c7Z6Zx0z70K2YxGy8UKqKEJrwHmGe0bVC2x6o26t5bjP6gg1BC6KGJqUT3T6Kz+FdotpJGWlJidRkoRqz7KQN/061ELbpcRoubLrFcfx7tEuJJAbc9zGp22BZtseLORjrge++dsTCz6/EqjnfZ2C6rlntEhmwlxiGX83RGO/mT4fmfnUQu3D8RY+z7H5LtwahaS+fe2e0ks+IC4gJj+0RMCy7HIwH98kFd/p0q+ApU6rX4eq2Q1wcAZi9x/cDZWe4iHDyXDwcxzL3JAQvDr0yMCzESZLK2Www3OAR512P4bRfnmYfEtEAd3QiBIPOCqioRHRW52A8W1QPATvE2B1+6/iX2JyHHsBWNjmdhxQP2qt57t6eRHuU1vepRyP1XK9ut2WvIk1ZCoxxtsWbHl6hV+lM/hxpJxFV2pfE9G2HtJUYjRo6Kta9KudWZyNxqSysD3OnvLl3YvjeNV8AA9SSpOfL03zWBiO/jXkjwta0fNx+o9lyY/Fuo02tZqZP5KHLIWJZiWY7kk5J+dXXniSTJXihVRQhFCEUIRQhFCEUIRQhFCEUIRQhFCF1HK/O09phGJlg/Ix3XpurdR06dKghd+Gx76VjcKV2x30F7w5J4XBMMq6lIww15UAjqBuTnocVXDyzGsMeIOafk4fQ+636VenWpksOkfoqQrfQrJ7Cb3ReumfvoML+Yq2M/IM31rz3H25Th6obMPieQcI+seyfQ0cOn0Snta/5g3/AGk/xqP4VM8PB/qd9VOK/mLjK9Eudd9bqFtrVR/Uhvm7Mx/jXnhJr1nH8UewAWNxZ32jW8h9VimrKRQhFCEUIRQhbYbZ33VGYfuqT/CiVdtNztAV7eylAJMbgDqSpAH6USpNJ4EkH2UehLRQhFCEUIRQhFCEUIWbhQ1tdKf6kt80ZWH6ilGRXouH4o9wQtXhLvtHN5j6Lga9Ctldr2PvjiSH0jY/TTWD/EdQU8GHnZ7D7GU/DiXx0K89rf8AzBv+0n+NL/hYRw8D+p31U4r+YuMr0S5131s4a2tWH9Vp+aMyn+FeeALa9Zp/FPuAVj8Wb32u5j6LFNWSihCKEIoQri5Q5QshBHLoWd3UEs51gEgZAX7owfbPXeqyvRYbB0AwOiZ9f8KDz7xe+tpALZTHAFyXSNW1E9c5U6cAe3n7UBUxtWvTP2YtzhV1e8buJhiSeR19C5I+lTCx34iq8Q5xUCpSEZoUqSthKdxFIR/YP+VEpnY1D90+yz/J039VJ/cb/KokI7Gp+E+y0zQshw6lT6MCP41MqjmObqFroVUUIWblwttdMf6nT83ZVH8aUQXV6LR+KfYErV4S37RzuQ+q4SaFkOlgVbY4PuAR9QQfnW+x7XiWmR+lvqtoiF2PZCmeJIB1Mbj64rB/iamamByDUuaPcp+GMPnoU87Z7dU4hbySp+xOQ+NiwWQFhsc/cYfWubgRqZMXRYYeHEjpmHdPLX/KmtHcJ0j6LVDw7hMTTv8AZ55RayokveN4UyzDXpU+NRoOQRuCNutcb8TxiuKbDVYztGktyi5gA5ZIsb2INjumBtFsmCY1UWGNViaJRtbXM0Oc5OnVqQke/jGf3a0GVHOqh7j/ADGMfpaYh3/X3WFxin3WuGxI/MfmtddKwUUITDgfB5bqURRAasEkscAAeZP+lBKdQoOrOytXd2XZXt+1uN8DZF6Hz3Y7j5CqytVnCh953su35e4HFZxd1FqIJ1EsckkgD5dOlQtGhQbRblamRFCcoNzwS2kOqSCJ2xjLRqT+ooS3UabjLmg+i0/zas//AEsH/wAS/wCVCr8PS/CPYKbDYxKAqxoqjoAoAHyxQmBjQIAUgChWUTiV+sKam38gPWoJhSBKi8Jv1uA2pAGXHvsc4xn4GgGUOaFAu+D8NZjC0EIYn8KaDn+2gGPrRN1zuwlFwgtH0+iX3vZrZvnQZIifRtQH97f9atK5n8MonSQq57R+WjZQdyriZ7qREjA8LABi3TockIM+9UpOHxbXOMNY1zja2wF/LMfRNwmC7AOMzMAfX9Ev4hbcPTEPELvv5w2BLDHgxrggLIyZ1gYGBuwztsTWdQq8Rf8Aa4CjkYRdrzYmdWgxBvc2B3uAtNwpi1R0nopfY9YIeJ3BjAMUXhR85GNexznfUqE+ldPF31H0sJTcYe5wcRpoMxHoYHsq0gAXkaALou3vhGuBZgN42znfOlvCw9OoQ/BapgH/AA/Fi3aq3+5v+JFuahwzUfJcVZ8M+13KO12zTzKjlbaMqcADEkhchF0kHI3OwIG+Kmti/gsM5jaIDGSJe4Ea+FsAuMjTTcE2Uhmd0k3PJYtpYPt95bQMzpIMqW3JliySQxyzZzJvtnUfLFXiuMFQxFcAFtjFgGOtoIAju2vEea5cbSbVY9jb7jzH7KwoyQBuT0A867F5IAnRMLbgV1ISEglJH7hH8RUSnNw1V1g0p7y3y5xKKdJIoWRlIyXIVSCdwc7kY64BNBK6sPhcSyoHNEK56qvQooQihCKEIoQl/G7/ALqPIPjOy/4n5VBMKQJSblmVzKxLErpy2Tn4fP8A1qrdVZygcYv++kz+AbL8PX51BMqQITWzb7NblyP2knQfwz7Dc/OpFgqm5SfhyM8yeZ1gkn2OSaqNVY6JzxXj7K5WPThdiTvk+2D5VYu5Koaqz5v4kl5xRRKyRxWluSTIVKJJJgKSG67lNvUCuOpVqNwzqtIEuqODQBMlrJmI0nvX6prWjMAdh8yuG47yLdQrJOWheFcsZI2Cjr00YGCfyjYdM1oYLj+FrubRAe15gBpBnTWb26m55Jb8O5oJtCsjsD4TphecgapGyNz91PCu3T7xc+4YVw8Qf8RxVrNqTSfV3+I1V2d2iTzVh85cJW5tZI26MpUn0DDGevkcH5Vz8UDqbWYpnipmfTcIomSWHdfOnL/HorGG4he3Zrp2ZHcPowq4GjUNx4tecY8tztjWx/D6vEK1KsyqBTABAiZJ3g20iJnew3pTqCmCCLqdxO0cWUN8Fgs2jkzbxKNLOuxLFnOZGyAQPTPXVtzYasw42pgyX1Q5sVHEyAeQAs0RIPWOSs4HIH2HJXlyNxG1msop4o4ogwy4VVXDAYbOOpGOvtVqWZs0nnvNMHryPqLpXZMbdgABTaXjcC/jz8AT+oGKbmCmCo385YvyyfQf+VRmCnKVlOZISdw49yB/gc0ZgjKVJj43Adu8A+II/iKnMFEFSYLyN/uup+BolRC31KFruJgiljnA8gMk+wFCFyF4ZriTOhvQDGMD4n+NLMlXEBMpOFyRw93Gupn3d8gf+0Z3x/r61MWUTdR7DgTg65V8K76Bhi2PLbbFAbzUlyWX940z6j8APT2FVJlSBCnqPs0ZJ/p3GAM/cX1+P+/I1OijVc3xfiK28Mk77qi5x+Y/hX5nApFTM8ikzxOsOnM+gv5wri1zsqv4BPazxTR3F08NzcMWeRkBjO+VVs7Ag5YMNOM4B8q6MdTxeHq034eiHU6YAABId1I6RaDMxMbqrCxwIcYJ9lB49wG4s2W2EqSi4+6sZJ1AONBIYYUlsdCehycderA8Rw+OacQWFvZ6l1otfQyYHMDUelX03M7s6r6R5L4SLa1jjH4VC/HT57+pyawuFg1Q/Fv1qGfTYJlYxDBsnjqCCD0O1aj2h7S06FKBgyqC7UeALaX0d40PfW5Yd6hOxYfdz7MMe2VIPXfk4VUqdjV4bnyvb4Hb5T+Y385Glm1IkVYtukl7x+K+nVhZzXE+fBG0vgCjfTpVem2/rTqPDqvD8OW9u1jNyG96TaZJ15clBqCo7wknzTDhF2eFXjWszAW02HGW1dyTnGcen3WON8KaG1Pj8OMXRBL22IiM4HKf+Tb2kt3RHZuyHT6fvdWLUMeHtDm6FBEIqyEUIRQhAoQpVvxGVPuyMB6ZyPodhUyVEBTP5xTfu/3f9anMVGUI/nFN+7/d/wBaMxRlCh3HEpX+87Y9BsPoOtRJUwFO5Y1GbbOkKc/4frUt1UO0Uq/7q3dnHimYkqvkmfM/786kwFAkrn5ZCxLMck7kn/e1Le8NaXO0CuBsFU/OfNMVxcRxnL2UTZYIcd83xJxp20g+hYjNdmEwdYU3VvDUcIbP3R6b7nqANlR72yBt9Vul5asrwtcWlwIog2qeGQaWiXctoCg9ADhdx7+VZ7OKY7AgYfFUi52jHNuHHQZiY31OvRMNJj+80xzCb9m3CDfX8l4IykCHECEnCZzsoO2lRk4BwC2APRXFM7MPT4ax01H+N1tBqT1O25Auec04k1CLDRX4iAAAdBXcxgY0NboEkmTJXqrKEj5u4Cl5bvE4BBBB239iP3gdxWbj6NUFuJofzGX8xu31/eqbScLtdoVRfDZbq0aThkSwx3TuNFyQELxnVuW6lumkbkZYdQMsxDMJjmt4lULnUgLsuYdbbSPxabHSYs0vZNMa801blKNoktwr3LSyuZrwPnuZFGCQGPiGdmG2cbkkDHAOM1GVnYhxFMNaMlKPE031AtbTlOgBM37EEZdeZ5FQuVOcBblrK8YfsmMaTDcDSSulvPTts2Nh1rcq4VxjE4YEteA4t3uJlvX8Td9RexSHfddqN1Ydc9Oo2o3M02ViI1RV1CKEIoQihCKELFCE8ThMKDVNMD7J/vJ+gq8DdVkrzc8ZVV0W6d2vm3mf9+vWozckRzSckkkk79SSfqST/GlVKjabczjZWAmwVcc5c6CVWt7RvAdprjB0hScYGBnT6tjJ6LmunD4N7nirXEAeBlpJ5naeTZtq7pDngCG+pU3l7NnHJaukc0QDTqwQOt5Fp3AycB18J8wFyPIE4uPjHVG4lrnMdZhEkGm+d41BuNpMHcw6n3AWm+/mFz8xivJI7eytRbXMmoT4ZgEGoahjYY23GOnhxmtVna4Cm+vjK3aU2wWWEm1r3vyPO8pRioQ1gg7r6A5P4BHaW6RoMALgZ2PuT6sTuTXFgKVRznYqv/Mf52GzbqarhZjdAn1aSSihCKELg+0fkZbxO9TwXCbpINip67kblc7+oO486ynmrw+q6vTGak7+Yz/sBp58952e0ioMp12KqSzvpWNrwsvJbTLcP30ochmLAkaWBz4tT9c5yp36V11qFForcSDW1GFjcjYtbmI2gfPRQHG1PQzde7iaylvPsC2IVBIYhMrES5BwX9GAIzvnYH4VFNmOo4P45+Il0ZspAyRqBzFrW390EsL8gb06rHC+PXfDmkilRp7SKQxavyaSD4WGcZDKdLHG+BjBrq7Khiw2tQcGVHgOLToZ5i2keJt7XmyrJZZ1wF3/AAXjcF0uYJAxxkodnX4r18j0yNq5n1HUTlrtynn90+TtPeD0VgJ8N0wpqhZqEIoQihCKELFShL+NcbgtVzPIFOMhBu7fBevmOuBvSmVHVjloNzHn90ebtPaT0UkR4rLiOL8ee7gM0jPa8P192FQa5Lk/e052UAAHz05yN/JgpupYgUmgVK0ZrmGMGk7kmekxym8TLZ0HzKmW/DbGO1CFkeyumwl0V0yRyKG0689QMNg7Y3BG+TmVMVj6uKL2gitSF6cy1zTEx10nWbEG0BobTDY2O+8pMplswlnDMlzdd+GgEeWWDKurHO2GfXnTuo0lid60vssaXYutTNOnlh+aAXXBAi9mxrYmYhKuzuAyZt0VsdmXIyWcet8NM335PU9cAn8IP1I3rgbUqcUrDEVARSb4G8z+I/l+5sYpNyjXcqwq1khFCEUIRQhFCFwXaByBHeL3kQ7u4XdJF2KkbjpuVz8x1FZYbWwFTPh25qR8dP8ANo09P2HgioIdY7FVTc8w3VlN+2tLdbxxp+1EYD5x4sjwnyyRj3p9LhuD4hQHY1nmkL9mDp0v3vIH0UGo+m67RPNN7ZdVrfWKYmnESSMygEyzSsxkII2IUmNQc+XX04KpyYvDY1/cZLmgGe6xoGUX0nvGEwXY5gufzKTWnKSXU0i2cgie3CL3oJ0Sy4ydBG640k6hnp0HWtGtxl+EoNfi2ZhUzHLF2s2zTYzIEGPMpYoh5hh0+q8cuc2cTMZZYmu40IUsUJYEjYal8TdM9Cd9zvXbicJgqNQNFXsibxIywOjrDXaPkqNe9wmJTqHtNgGoTW80bg40qVfp1B1FSpB8t6qMBi4Ba5jwRrdv0DwR7I7Rm8j9+iZrz7w8j+mb4GJ9vbZcUptDGfeo+zmn6kfRWzM5/Iobn7h4BPfN8BE+/wBVxQ6hjPu0fdzR9CfojMzn8ilVx2oW4x3UE0h8wxVPhjSWJ/Snf6fi3TLmN93fUNj5qvaM6n5fqlUvNXEbub7LEq20jbad0bYHI1PupI38jt1qKmFwlCicTXeajB6t15NsR5yFIc9xytEFcdxi3aOeWN37x1chn3Oog7nLDUd87nrWvhKjatBj2NyggEC1htpbTkkvEOIK6LgvF7WWyNjeM8QRzJFKil9zqyGUDy1H4g+RAzj4zB4uljhjcIA7MMrmkxYbg+noec2cx7CzI+3JPLYWk9vFY23fXfd63A7vu1EjBhqkZ8aUBckAAnw7k1m1Di8PiH43E5aWaBrmOUEGGgam0Ek72ATBkc0MbJVidn3ZzFZqruA0xHicjc+qqPwr+pxVanxHFH58RLaQNmbnq79FEtpCG3PNWGoxsOlagAAgJCzUoRQhFCEUIRQhFCEj5j5XgvEKSopB8iPP8w81bc7jfes6rgCKvb4Z3Zv5jQ794b/vVNbVtlcJCqPiXIF9w6SSXh7ZWRChRvvAHJwrdCRtg5B+PWoqcRo1mso8Vp5SCCHC7CRz87yNIVhTIk0j+qTcqcfhsXt4Z0lt+771pg651uwRY2AAzjSrDp59T1pnFeHVuIU6tWi5r82QMg6AEkg7akHXbQIpVG0yAbayvXF+KLFwfTD4UmkEaLkEpGoJy+nw65CCx6Hx+emowuEdV4xmq3LBmJgwXEx3ZvlaLDUW2zIc+KMDf9/NNObuMJbSR27yajBboRA0CvHO4GB4jll2z5D41w8JwT8VTdiGtgVHu74eWua09BAN+vor1XhpDSdBpFil8nAobmxgSNFW+Fus6kADvgCyMh9Tsv1HvXWOIVsJjqj6jiaOcsNycpIBB8rn9wq9mHsAHiifNEEsEXFhafZbZY+80lmTUcNGpC+LYHVnfz1e1TUbiK3CTie1eXZZABi4cb2g6bdEDKKuWAo8Esh4syFYohatO4KxquE0HSToHjwNJA67n1pr20hwoPBc7tRTF3E3nadJMg+iqJ7WLCJW7mB1uoouI20ga4tmCSF17rvtGGV1UtjpuVzkh/IjFKwDX4Oq/h+Ib9nUEtAObLmsQSAPIGLEbzKmpDwKjTcfNaOZ5bK4u2lhWS5mdMdxEuVD6ca2k31AZ/COqbkU7hrMdhsIKVYtpsafG43yzMBtonqdDoVFQsc+Rc8lK5S7JriZla5/Zxg7oN2b2LdE/U/XNNxHH+1lmAZnP4jZg/U9FVtDLeoY6bq7eW+VoLSMJGiqBvgev5ierHYbn0rjpYAuqdvinZ6nXQXnujZWdVtlZYJ7WkkooQihCKEIoQihCKEIoQihCwyg7EZFQ5ocIcJCAYSXjHK1tcLpkjVhggalDYzjOM7joOhFZh4W1js+Geabv6dD5jeL+6cKxNnCVwPFexqHUZLd5IHG6mNsgHOQcHcfAMKaMZxSk3JUays3rYkcuXW4KMtI3EgpVPyJxiMPHHfM8bDB7xWJORgjfVj5NXOcXg87XVcC4OGmUAjXWWxPsr5XRapbqkx5W4trtnC26tbLpjKtjb0bP3h1/vGmHi3CMtVji8ipdwIOvTlt7BR2VaxEWWqXkvisl0bkpA07EN97IBAGGC+owDTaPGeFjDjCU85bEQASSOSg0aubOYTi37NuKSTNM90EkZQHkjQh/LABAX0wSD09aqOI0TR7Gjg3lrTZrrN/uJ9oMdEFhmS8JxwXsUgQqZmaUgDOo6VzkH7q7+2CxplTHcWr2aGUgd/E79J9AqhtFvMqwOEcq21uumONVG2dKhc4zjONz1PUmub/AEptR2fEvdUPU29BtNvZT2xFmiE7VQNgMCtRrQ0Q0QEkmVmpQihCKEIoQihC/9k=">
            <a:hlinkClick r:id="rId2"/>
          </p:cNvPr>
          <p:cNvSpPr>
            <a:spLocks noChangeAspect="1" noChangeArrowheads="1"/>
          </p:cNvSpPr>
          <p:nvPr/>
        </p:nvSpPr>
        <p:spPr bwMode="auto">
          <a:xfrm>
            <a:off x="106363" y="-914400"/>
            <a:ext cx="190500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233" y="3965944"/>
            <a:ext cx="1805940" cy="1816143"/>
          </a:xfrm>
          <a:prstGeom prst="rect">
            <a:avLst/>
          </a:prstGeom>
        </p:spPr>
      </p:pic>
    </p:spTree>
    <p:extLst>
      <p:ext uri="{BB962C8B-B14F-4D97-AF65-F5344CB8AC3E}">
        <p14:creationId xmlns:p14="http://schemas.microsoft.com/office/powerpoint/2010/main" val="2863642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2006 </a:t>
            </a:r>
            <a:r>
              <a:rPr lang="en-US" dirty="0"/>
              <a:t>Subbasin Assessment and TMDL</a:t>
            </a:r>
            <a:r>
              <a:rPr lang="en-US" dirty="0" smtClean="0"/>
              <a:t>:</a:t>
            </a:r>
            <a:endParaRPr lang="en-US" dirty="0"/>
          </a:p>
        </p:txBody>
      </p:sp>
      <p:sp>
        <p:nvSpPr>
          <p:cNvPr id="3" name="Content Placeholder 2"/>
          <p:cNvSpPr>
            <a:spLocks noGrp="1"/>
          </p:cNvSpPr>
          <p:nvPr>
            <p:ph sz="half" idx="1"/>
          </p:nvPr>
        </p:nvSpPr>
        <p:spPr/>
        <p:txBody>
          <a:bodyPr>
            <a:normAutofit/>
          </a:bodyPr>
          <a:lstStyle/>
          <a:p>
            <a:r>
              <a:rPr lang="en-US" u="sng" dirty="0" smtClean="0">
                <a:hlinkClick r:id="rId2"/>
              </a:rPr>
              <a:t>https</a:t>
            </a:r>
            <a:r>
              <a:rPr lang="en-US" u="sng" dirty="0">
                <a:hlinkClick r:id="rId2"/>
              </a:rPr>
              <a:t>://www.deq.idaho.gov/media/454748-_water_data_reports_surface_water_tmdls_kootenai_moyie_rivers_kootenai_moyie_rivers_entire.pdf</a:t>
            </a:r>
            <a:endParaRPr lang="en-US" dirty="0"/>
          </a:p>
          <a:p>
            <a:endParaRPr lang="en-US" dirty="0"/>
          </a:p>
        </p:txBody>
      </p:sp>
      <p:sp>
        <p:nvSpPr>
          <p:cNvPr id="4" name="Slide Number Placeholder 3"/>
          <p:cNvSpPr>
            <a:spLocks noGrp="1"/>
          </p:cNvSpPr>
          <p:nvPr>
            <p:ph type="sldNum" sz="quarter" idx="12"/>
          </p:nvPr>
        </p:nvSpPr>
        <p:spPr/>
        <p:txBody>
          <a:bodyPr/>
          <a:lstStyle/>
          <a:p>
            <a:fld id="{BD7E7984-ABCA-4F20-95B6-BD1540D014C8}" type="slidenum">
              <a:rPr lang="en-US" smtClean="0"/>
              <a:t>2</a:t>
            </a:fld>
            <a:endParaRPr lang="en-US"/>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23237" y="1600200"/>
            <a:ext cx="3488525" cy="45259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822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2014 Subbasin Assessment and TMDL Addendum: </a:t>
            </a:r>
          </a:p>
        </p:txBody>
      </p:sp>
      <p:sp>
        <p:nvSpPr>
          <p:cNvPr id="3" name="Content Placeholder 2"/>
          <p:cNvSpPr>
            <a:spLocks noGrp="1"/>
          </p:cNvSpPr>
          <p:nvPr>
            <p:ph sz="half" idx="1"/>
          </p:nvPr>
        </p:nvSpPr>
        <p:spPr/>
        <p:txBody>
          <a:bodyPr>
            <a:normAutofit/>
          </a:bodyPr>
          <a:lstStyle/>
          <a:p>
            <a:r>
              <a:rPr lang="en-US" u="sng" dirty="0" smtClean="0">
                <a:hlinkClick r:id="rId2"/>
              </a:rPr>
              <a:t>https</a:t>
            </a:r>
            <a:r>
              <a:rPr lang="en-US" u="sng" dirty="0">
                <a:hlinkClick r:id="rId2"/>
              </a:rPr>
              <a:t>://www.deq.idaho.gov/media/1117751/assessment-wq-kootenai-river-moyie-river-sbas-temp-addendum.pdf</a:t>
            </a:r>
            <a:endParaRPr lang="en-US" dirty="0"/>
          </a:p>
          <a:p>
            <a:endParaRPr lang="en-US" dirty="0"/>
          </a:p>
        </p:txBody>
      </p:sp>
      <p:sp>
        <p:nvSpPr>
          <p:cNvPr id="4" name="Slide Number Placeholder 3"/>
          <p:cNvSpPr>
            <a:spLocks noGrp="1"/>
          </p:cNvSpPr>
          <p:nvPr>
            <p:ph type="sldNum" sz="quarter" idx="12"/>
          </p:nvPr>
        </p:nvSpPr>
        <p:spPr/>
        <p:txBody>
          <a:bodyPr/>
          <a:lstStyle/>
          <a:p>
            <a:fld id="{BD7E7984-ABCA-4F20-95B6-BD1540D014C8}" type="slidenum">
              <a:rPr lang="en-US" smtClean="0"/>
              <a:t>3</a:t>
            </a:fld>
            <a:endParaRPr lang="en-US"/>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14045" y="1600200"/>
            <a:ext cx="3506909" cy="452596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3526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PNV TMDLs</a:t>
            </a:r>
            <a:endParaRPr lang="en-US" dirty="0"/>
          </a:p>
        </p:txBody>
      </p:sp>
      <p:sp>
        <p:nvSpPr>
          <p:cNvPr id="4" name="Slide Number Placeholder 3"/>
          <p:cNvSpPr>
            <a:spLocks noGrp="1"/>
          </p:cNvSpPr>
          <p:nvPr>
            <p:ph type="sldNum" sz="quarter" idx="12"/>
          </p:nvPr>
        </p:nvSpPr>
        <p:spPr/>
        <p:txBody>
          <a:bodyPr/>
          <a:lstStyle/>
          <a:p>
            <a:fld id="{BD7E7984-ABCA-4F20-95B6-BD1540D014C8}" type="slidenum">
              <a:rPr lang="en-US" smtClean="0"/>
              <a:t>4</a:t>
            </a:fld>
            <a:endParaRPr lang="en-US"/>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990964"/>
            <a:ext cx="7391400" cy="5685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047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2006 TMDL – Temperature – Boundary Creek and Deep Creek</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PNV TMDLs completed before DEQ’s 2009 PNV manual completion used shade targets that were not based on Idaho plant communities, but were borrowed from surrounding states. Older aerial images were relatively poor quality resolution making shade interpretations difficult and prone to errors.  DEQ’s 2009 PNV manual provided shade targets based on Idaho plant communities that are more consistent with what we see on the ground and are clearly more related to the right plants found in the riparian communities.  Revision provides us the opportunity to use current aerial imagery that has very high resolution and allows us to make few incorrect interpretations of shade, and it provides another opportunity to collect additional ground </a:t>
            </a:r>
            <a:r>
              <a:rPr lang="en-US" dirty="0" smtClean="0"/>
              <a:t>trothing information.</a:t>
            </a:r>
            <a:endParaRPr lang="en-US" dirty="0"/>
          </a:p>
        </p:txBody>
      </p:sp>
      <p:sp>
        <p:nvSpPr>
          <p:cNvPr id="4" name="Slide Number Placeholder 3"/>
          <p:cNvSpPr>
            <a:spLocks noGrp="1"/>
          </p:cNvSpPr>
          <p:nvPr>
            <p:ph type="sldNum" sz="quarter" idx="12"/>
          </p:nvPr>
        </p:nvSpPr>
        <p:spPr/>
        <p:txBody>
          <a:bodyPr/>
          <a:lstStyle/>
          <a:p>
            <a:fld id="{BD7E7984-ABCA-4F20-95B6-BD1540D014C8}" type="slidenum">
              <a:rPr lang="en-US" smtClean="0"/>
              <a:t>5</a:t>
            </a:fld>
            <a:endParaRPr lang="en-US"/>
          </a:p>
        </p:txBody>
      </p:sp>
    </p:spTree>
    <p:extLst>
      <p:ext uri="{BB962C8B-B14F-4D97-AF65-F5344CB8AC3E}">
        <p14:creationId xmlns:p14="http://schemas.microsoft.com/office/powerpoint/2010/main" val="864403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2006 and </a:t>
            </a:r>
            <a:r>
              <a:rPr lang="en-US" dirty="0" smtClean="0"/>
              <a:t>2018 </a:t>
            </a:r>
            <a:r>
              <a:rPr lang="en-US" dirty="0"/>
              <a:t>comparative existing and target solar loads</a:t>
            </a:r>
          </a:p>
        </p:txBody>
      </p:sp>
      <p:sp>
        <p:nvSpPr>
          <p:cNvPr id="4" name="Slide Number Placeholder 3"/>
          <p:cNvSpPr>
            <a:spLocks noGrp="1"/>
          </p:cNvSpPr>
          <p:nvPr>
            <p:ph type="sldNum" sz="quarter" idx="12"/>
          </p:nvPr>
        </p:nvSpPr>
        <p:spPr/>
        <p:txBody>
          <a:bodyPr/>
          <a:lstStyle/>
          <a:p>
            <a:fld id="{BD7E7984-ABCA-4F20-95B6-BD1540D014C8}" type="slidenum">
              <a:rPr lang="en-US" smtClean="0"/>
              <a:t>6</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74" y="2438400"/>
            <a:ext cx="863555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333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TMDL Addendum</a:t>
            </a:r>
            <a:endParaRPr lang="en-US" dirty="0"/>
          </a:p>
        </p:txBody>
      </p:sp>
      <p:sp>
        <p:nvSpPr>
          <p:cNvPr id="3" name="Content Placeholder 2"/>
          <p:cNvSpPr>
            <a:spLocks noGrp="1"/>
          </p:cNvSpPr>
          <p:nvPr>
            <p:ph sz="half" idx="1"/>
          </p:nvPr>
        </p:nvSpPr>
        <p:spPr/>
        <p:txBody>
          <a:bodyPr>
            <a:normAutofit/>
          </a:bodyPr>
          <a:lstStyle/>
          <a:p>
            <a:r>
              <a:rPr lang="en-US" dirty="0" smtClean="0"/>
              <a:t>Has been developed and reviewed by KVRI TMDL subcommittee</a:t>
            </a:r>
          </a:p>
          <a:p>
            <a:r>
              <a:rPr lang="en-US" dirty="0" smtClean="0"/>
              <a:t>Currently undergoing technical editing </a:t>
            </a:r>
          </a:p>
          <a:p>
            <a:r>
              <a:rPr lang="en-US" dirty="0" smtClean="0"/>
              <a:t>Will open a 30 public comment period</a:t>
            </a:r>
          </a:p>
          <a:p>
            <a:r>
              <a:rPr lang="en-US" dirty="0" smtClean="0"/>
              <a:t>To be submitted to EPA for approval</a:t>
            </a:r>
            <a:endParaRPr lang="en-US" dirty="0"/>
          </a:p>
          <a:p>
            <a:endParaRPr lang="en-US" dirty="0"/>
          </a:p>
        </p:txBody>
      </p:sp>
      <p:sp>
        <p:nvSpPr>
          <p:cNvPr id="4" name="Slide Number Placeholder 3"/>
          <p:cNvSpPr>
            <a:spLocks noGrp="1"/>
          </p:cNvSpPr>
          <p:nvPr>
            <p:ph type="sldNum" sz="quarter" idx="12"/>
          </p:nvPr>
        </p:nvSpPr>
        <p:spPr/>
        <p:txBody>
          <a:bodyPr/>
          <a:lstStyle/>
          <a:p>
            <a:fld id="{BD7E7984-ABCA-4F20-95B6-BD1540D014C8}" type="slidenum">
              <a:rPr lang="en-US" smtClean="0"/>
              <a:t>7</a:t>
            </a:fld>
            <a:endParaRPr lang="en-US"/>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17396" y="1600200"/>
            <a:ext cx="3500207"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07148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8120</TotalTime>
  <Words>219</Words>
  <Application>Microsoft Office PowerPoint</Application>
  <PresentationFormat>On-screen Show (4:3)</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Kootenai/Moyie Subbasin  TMDL Update</vt:lpstr>
      <vt:lpstr>2006 Subbasin Assessment and TMDL:</vt:lpstr>
      <vt:lpstr>2014 Subbasin Assessment and TMDL Addendum: </vt:lpstr>
      <vt:lpstr>PNV TMDLs</vt:lpstr>
      <vt:lpstr>2006 TMDL – Temperature – Boundary Creek and Deep Creek</vt:lpstr>
      <vt:lpstr>2006 and 2018 comparative existing and target solar loads</vt:lpstr>
      <vt:lpstr>2018 TMDL Addendum</vt:lpstr>
    </vt:vector>
  </TitlesOfParts>
  <Company>Idaho DEQ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Spokane River Cadmium, Lead, and Zinc Characterization</dc:title>
  <dc:creator>Robert Steed</dc:creator>
  <cp:lastModifiedBy>Sherrie Cossairt</cp:lastModifiedBy>
  <cp:revision>105</cp:revision>
  <cp:lastPrinted>2014-04-16T23:54:20Z</cp:lastPrinted>
  <dcterms:created xsi:type="dcterms:W3CDTF">2014-04-11T15:46:44Z</dcterms:created>
  <dcterms:modified xsi:type="dcterms:W3CDTF">2018-06-18T21:08:22Z</dcterms:modified>
</cp:coreProperties>
</file>