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353" autoAdjust="0"/>
  </p:normalViewPr>
  <p:slideViewPr>
    <p:cSldViewPr snapToGrid="0">
      <p:cViewPr varScale="1">
        <p:scale>
          <a:sx n="70" d="100"/>
          <a:sy n="70" d="100"/>
        </p:scale>
        <p:origin x="52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1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9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5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8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8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7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4CD0C8C-12F1-4B1B-A9DF-DA700F2FC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E28EF3B-1922-40BA-9FA0-62A5AC753E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1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65C5-361C-AB2B-7D55-64E41AC6E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/>
          <a:lstStyle/>
          <a:p>
            <a:r>
              <a:rPr lang="en-US" dirty="0"/>
              <a:t>National Forest Foundation Grant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99B4C-0E5F-048E-9842-C297433CBA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: Theresa Wheat</a:t>
            </a:r>
          </a:p>
        </p:txBody>
      </p:sp>
    </p:spTree>
    <p:extLst>
      <p:ext uri="{BB962C8B-B14F-4D97-AF65-F5344CB8AC3E}">
        <p14:creationId xmlns:p14="http://schemas.microsoft.com/office/powerpoint/2010/main" val="244430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6DE2-A26E-236D-96C2-ACB482F5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68" y="592040"/>
            <a:ext cx="9720072" cy="1499616"/>
          </a:xfrm>
        </p:spPr>
        <p:txBody>
          <a:bodyPr/>
          <a:lstStyle/>
          <a:p>
            <a:r>
              <a:rPr lang="en-US" dirty="0"/>
              <a:t>NFF Grant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586EA-6383-EC07-BBC4-34DC53D9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63" y="1727200"/>
            <a:ext cx="9949873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Objective:  Increase community awareness and education by completing a longer Netflix narrative style 15-25 minute documentary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Blending expert interviews, real-life footage and personal stories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Draft title – Guardians of the Forest: Fuels Reduction Work in North Idaho.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Included are two Additionally, video snippets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Additionally, several 1-3 minute versions of the documentary tailored for social media platforms such as Instagram Reels, Facebook and YouTube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Shared Stewardship Project is the location for these videos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unmanaged and managed forests including fuel reduction work completed and locations where fire went through and now has two+ years re-growth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Funding increased from $6,312 to $31,312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dates:  October 31, 2025;  Final Report due to NFF by November 30, 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4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CC17-6348-A9A7-2B84-165AD129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69" y="618376"/>
            <a:ext cx="9720072" cy="1499616"/>
          </a:xfrm>
        </p:spPr>
        <p:txBody>
          <a:bodyPr/>
          <a:lstStyle/>
          <a:p>
            <a:r>
              <a:rPr lang="en-US" dirty="0"/>
              <a:t>Unit 1 : Post Falls Community Forest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B3785-2017-314E-CFC0-54310B0B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8" y="2956609"/>
            <a:ext cx="5612117" cy="374141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EBB32-A631-EFF5-EC90-8EB64A51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6609"/>
            <a:ext cx="5612117" cy="374141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7C65F2-3430-E026-4CC9-4DE89C758F4E}"/>
              </a:ext>
            </a:extLst>
          </p:cNvPr>
          <p:cNvSpPr/>
          <p:nvPr/>
        </p:nvSpPr>
        <p:spPr>
          <a:xfrm>
            <a:off x="6163101" y="6316555"/>
            <a:ext cx="914400" cy="266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EEBBB-92B1-491E-23EB-32D4142B5979}"/>
              </a:ext>
            </a:extLst>
          </p:cNvPr>
          <p:cNvSpPr txBox="1"/>
          <p:nvPr/>
        </p:nvSpPr>
        <p:spPr>
          <a:xfrm>
            <a:off x="6163101" y="6218787"/>
            <a:ext cx="21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6E74D-E6D3-3729-3425-B2AD481C5794}"/>
              </a:ext>
            </a:extLst>
          </p:cNvPr>
          <p:cNvSpPr txBox="1"/>
          <p:nvPr/>
        </p:nvSpPr>
        <p:spPr>
          <a:xfrm>
            <a:off x="464571" y="2409658"/>
            <a:ext cx="543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 acres targeted for treatment post 2023 Parkway Fire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7E88CE-CCA5-41C9-3893-C3BE040F2BFA}"/>
              </a:ext>
            </a:extLst>
          </p:cNvPr>
          <p:cNvSpPr/>
          <p:nvPr/>
        </p:nvSpPr>
        <p:spPr>
          <a:xfrm>
            <a:off x="273502" y="6326837"/>
            <a:ext cx="914400" cy="266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AF7ED-895D-15FB-765F-7FE8386AD00D}"/>
              </a:ext>
            </a:extLst>
          </p:cNvPr>
          <p:cNvSpPr txBox="1"/>
          <p:nvPr/>
        </p:nvSpPr>
        <p:spPr>
          <a:xfrm>
            <a:off x="196758" y="6236355"/>
            <a:ext cx="19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before:</a:t>
            </a:r>
          </a:p>
        </p:txBody>
      </p:sp>
    </p:spTree>
    <p:extLst>
      <p:ext uri="{BB962C8B-B14F-4D97-AF65-F5344CB8AC3E}">
        <p14:creationId xmlns:p14="http://schemas.microsoft.com/office/powerpoint/2010/main" val="41910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7D0-0C2C-CE0C-2F2D-DC9B184A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68" y="611378"/>
            <a:ext cx="9720072" cy="1499616"/>
          </a:xfrm>
        </p:spPr>
        <p:txBody>
          <a:bodyPr/>
          <a:lstStyle/>
          <a:p>
            <a:r>
              <a:rPr lang="en-US" dirty="0"/>
              <a:t>Unit 1 : Post falls community forest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781C9-BD1A-55C4-A292-63D86E42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" y="2944369"/>
            <a:ext cx="5486400" cy="36576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CFEB6-4649-F2CE-7C2C-2FE327251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33" y="2944369"/>
            <a:ext cx="5486400" cy="36576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FC321F-8847-5D07-5C2A-36A389E73613}"/>
              </a:ext>
            </a:extLst>
          </p:cNvPr>
          <p:cNvSpPr/>
          <p:nvPr/>
        </p:nvSpPr>
        <p:spPr>
          <a:xfrm>
            <a:off x="6096000" y="6240851"/>
            <a:ext cx="914400" cy="266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CD6515-FD8A-202B-2093-A2EFE15DCF00}"/>
              </a:ext>
            </a:extLst>
          </p:cNvPr>
          <p:cNvSpPr/>
          <p:nvPr/>
        </p:nvSpPr>
        <p:spPr>
          <a:xfrm>
            <a:off x="290561" y="6246622"/>
            <a:ext cx="914400" cy="266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3F9A4-33AE-7293-22C5-2D8C96EC55B8}"/>
              </a:ext>
            </a:extLst>
          </p:cNvPr>
          <p:cNvSpPr txBox="1"/>
          <p:nvPr/>
        </p:nvSpPr>
        <p:spPr>
          <a:xfrm>
            <a:off x="213815" y="6143083"/>
            <a:ext cx="1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3D77F-613B-80E9-CEAF-FF610F70D636}"/>
              </a:ext>
            </a:extLst>
          </p:cNvPr>
          <p:cNvSpPr txBox="1"/>
          <p:nvPr/>
        </p:nvSpPr>
        <p:spPr>
          <a:xfrm>
            <a:off x="6064156" y="6143083"/>
            <a:ext cx="100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2DB9E-6786-AE28-B18F-E8DADCFB5EBA}"/>
              </a:ext>
            </a:extLst>
          </p:cNvPr>
          <p:cNvSpPr txBox="1"/>
          <p:nvPr/>
        </p:nvSpPr>
        <p:spPr>
          <a:xfrm>
            <a:off x="464570" y="2409658"/>
            <a:ext cx="624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Parkway Fire was a near miss with potential catastrophic impacts</a:t>
            </a:r>
          </a:p>
        </p:txBody>
      </p:sp>
    </p:spTree>
    <p:extLst>
      <p:ext uri="{BB962C8B-B14F-4D97-AF65-F5344CB8AC3E}">
        <p14:creationId xmlns:p14="http://schemas.microsoft.com/office/powerpoint/2010/main" val="377165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5F71-D541-7EF3-FF01-9057EF3F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57" y="605146"/>
            <a:ext cx="9720072" cy="1499616"/>
          </a:xfrm>
        </p:spPr>
        <p:txBody>
          <a:bodyPr/>
          <a:lstStyle/>
          <a:p>
            <a:r>
              <a:rPr lang="en-US" dirty="0"/>
              <a:t>Unit 2 : Farragut State Park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C6F1D-EA69-D6D3-558E-E5BE316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8" y="3004271"/>
            <a:ext cx="5486400" cy="36576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9D3A3C-30F3-070C-3003-A3DA12AEC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4271"/>
            <a:ext cx="5486400" cy="36576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D2681F-9E8A-B941-843E-0B1343BA075A}"/>
              </a:ext>
            </a:extLst>
          </p:cNvPr>
          <p:cNvSpPr/>
          <p:nvPr/>
        </p:nvSpPr>
        <p:spPr>
          <a:xfrm>
            <a:off x="6163101" y="6316553"/>
            <a:ext cx="914400" cy="266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42A5CA-21C4-9A8C-B883-FDCEC65876AF}"/>
              </a:ext>
            </a:extLst>
          </p:cNvPr>
          <p:cNvSpPr/>
          <p:nvPr/>
        </p:nvSpPr>
        <p:spPr>
          <a:xfrm>
            <a:off x="290561" y="6316554"/>
            <a:ext cx="914400" cy="266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77E79-E8E6-FCF0-B5FB-646C06D7DDFA}"/>
              </a:ext>
            </a:extLst>
          </p:cNvPr>
          <p:cNvSpPr txBox="1"/>
          <p:nvPr/>
        </p:nvSpPr>
        <p:spPr>
          <a:xfrm>
            <a:off x="6176749" y="6207030"/>
            <a:ext cx="100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BF0F2-3BC1-BD7D-228A-B1027324F5C9}"/>
              </a:ext>
            </a:extLst>
          </p:cNvPr>
          <p:cNvSpPr txBox="1"/>
          <p:nvPr/>
        </p:nvSpPr>
        <p:spPr>
          <a:xfrm>
            <a:off x="224052" y="6218785"/>
            <a:ext cx="14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FD5EE-006A-0E04-7ADF-B565357B8ACF}"/>
              </a:ext>
            </a:extLst>
          </p:cNvPr>
          <p:cNvSpPr txBox="1"/>
          <p:nvPr/>
        </p:nvSpPr>
        <p:spPr>
          <a:xfrm>
            <a:off x="464570" y="2409658"/>
            <a:ext cx="598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 acres (3.5 miles) targeted along the Farragut Trail System</a:t>
            </a:r>
          </a:p>
        </p:txBody>
      </p:sp>
    </p:spTree>
    <p:extLst>
      <p:ext uri="{BB962C8B-B14F-4D97-AF65-F5344CB8AC3E}">
        <p14:creationId xmlns:p14="http://schemas.microsoft.com/office/powerpoint/2010/main" val="266685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CC75-5B04-98DD-D647-9096CEB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97" y="304126"/>
            <a:ext cx="9720072" cy="1499616"/>
          </a:xfrm>
        </p:spPr>
        <p:txBody>
          <a:bodyPr/>
          <a:lstStyle/>
          <a:p>
            <a:r>
              <a:rPr lang="en-US" dirty="0"/>
              <a:t>Draft PFCF Summary Signage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960A5-0731-E977-2299-5A0C23A6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6" y="1413165"/>
            <a:ext cx="8881381" cy="5328829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5595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</TotalTime>
  <Words>208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 Cen MT</vt:lpstr>
      <vt:lpstr>Tw Cen MT Condensed</vt:lpstr>
      <vt:lpstr>Wingdings 3</vt:lpstr>
      <vt:lpstr>Integral</vt:lpstr>
      <vt:lpstr>National Forest Foundation Grant</vt:lpstr>
      <vt:lpstr>NFF Grant Update</vt:lpstr>
      <vt:lpstr>Unit 1 : Post Falls Community Forest</vt:lpstr>
      <vt:lpstr>Unit 1 : Post falls community forest</vt:lpstr>
      <vt:lpstr>Unit 2 : Farragut State Park</vt:lpstr>
      <vt:lpstr>Draft PFCF Summary Signage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Jada Fairchild</dc:creator>
  <cp:lastModifiedBy>Jada Fairchild</cp:lastModifiedBy>
  <cp:revision>4</cp:revision>
  <dcterms:created xsi:type="dcterms:W3CDTF">2024-12-09T21:13:08Z</dcterms:created>
  <dcterms:modified xsi:type="dcterms:W3CDTF">2024-12-11T16:55:36Z</dcterms:modified>
</cp:coreProperties>
</file>