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700" r:id="rId3"/>
    <p:sldMasterId id="2147483728" r:id="rId4"/>
    <p:sldMasterId id="2147483733" r:id="rId5"/>
    <p:sldMasterId id="2147483745" r:id="rId6"/>
    <p:sldMasterId id="2147483777" r:id="rId7"/>
    <p:sldMasterId id="2147483783" r:id="rId8"/>
  </p:sldMasterIdLst>
  <p:notesMasterIdLst>
    <p:notesMasterId r:id="rId18"/>
  </p:notesMasterIdLst>
  <p:sldIdLst>
    <p:sldId id="325" r:id="rId9"/>
    <p:sldId id="355" r:id="rId10"/>
    <p:sldId id="256" r:id="rId11"/>
    <p:sldId id="785" r:id="rId12"/>
    <p:sldId id="786" r:id="rId13"/>
    <p:sldId id="257" r:id="rId14"/>
    <p:sldId id="259" r:id="rId15"/>
    <p:sldId id="260" r:id="rId16"/>
    <p:sldId id="7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5" d="100"/>
          <a:sy n="45" d="100"/>
        </p:scale>
        <p:origin x="609"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747DA-BBC3-4326-B124-E59A79F91BB6}"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AFF0F7-9B02-4E80-9828-1EB1F485344E}" type="slidenum">
              <a:rPr lang="en-US" smtClean="0"/>
              <a:t>‹#›</a:t>
            </a:fld>
            <a:endParaRPr lang="en-US"/>
          </a:p>
        </p:txBody>
      </p:sp>
    </p:spTree>
    <p:extLst>
      <p:ext uri="{BB962C8B-B14F-4D97-AF65-F5344CB8AC3E}">
        <p14:creationId xmlns:p14="http://schemas.microsoft.com/office/powerpoint/2010/main" val="752024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062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17057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3495407"/>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860158" y="597303"/>
            <a:ext cx="9657117" cy="5715339"/>
          </a:xfrm>
          <a:prstGeom prst="rect">
            <a:avLst/>
          </a:prstGeom>
        </p:spPr>
      </p:pic>
      <p:sp>
        <p:nvSpPr>
          <p:cNvPr id="17" name="bg object 17"/>
          <p:cNvSpPr/>
          <p:nvPr/>
        </p:nvSpPr>
        <p:spPr>
          <a:xfrm>
            <a:off x="1860159" y="597301"/>
            <a:ext cx="9657443" cy="5713879"/>
          </a:xfrm>
          <a:custGeom>
            <a:avLst/>
            <a:gdLst/>
            <a:ahLst/>
            <a:cxnLst/>
            <a:rect l="l" t="t" r="r" b="b"/>
            <a:pathLst>
              <a:path w="10140315" h="6475730">
                <a:moveTo>
                  <a:pt x="0" y="6475338"/>
                </a:moveTo>
                <a:lnTo>
                  <a:pt x="0" y="0"/>
                </a:lnTo>
                <a:lnTo>
                  <a:pt x="10139973" y="0"/>
                </a:lnTo>
                <a:lnTo>
                  <a:pt x="10139973" y="6475338"/>
                </a:lnTo>
                <a:lnTo>
                  <a:pt x="0" y="6475338"/>
                </a:lnTo>
                <a:close/>
              </a:path>
            </a:pathLst>
          </a:custGeom>
          <a:ln w="8193">
            <a:solidFill>
              <a:srgbClr val="686868"/>
            </a:solidFill>
          </a:ln>
        </p:spPr>
        <p:txBody>
          <a:bodyPr wrap="square" lIns="0" tIns="0" rIns="0" bIns="0" rtlCol="0"/>
          <a:lstStyle/>
          <a:p>
            <a:endParaRPr sz="1588"/>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708877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83418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7105312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797656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174573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9"/>
          </a:xfrm>
          <a:prstGeom prst="rect">
            <a:avLst/>
          </a:prstGeom>
        </p:spPr>
      </p:pic>
      <p:pic>
        <p:nvPicPr>
          <p:cNvPr id="17" name="bg object 17"/>
          <p:cNvPicPr/>
          <p:nvPr/>
        </p:nvPicPr>
        <p:blipFill>
          <a:blip r:embed="rId3" cstate="print"/>
          <a:stretch>
            <a:fillRect/>
          </a:stretch>
        </p:blipFill>
        <p:spPr>
          <a:xfrm>
            <a:off x="10668001" y="5720079"/>
            <a:ext cx="1015998" cy="518159"/>
          </a:xfrm>
          <a:prstGeom prst="rect">
            <a:avLst/>
          </a:prstGeom>
        </p:spPr>
      </p:pic>
      <p:sp>
        <p:nvSpPr>
          <p:cNvPr id="18" name="bg object 18"/>
          <p:cNvSpPr/>
          <p:nvPr/>
        </p:nvSpPr>
        <p:spPr>
          <a:xfrm>
            <a:off x="614680" y="6334759"/>
            <a:ext cx="10972800" cy="0"/>
          </a:xfrm>
          <a:custGeom>
            <a:avLst/>
            <a:gdLst/>
            <a:ahLst/>
            <a:cxnLst/>
            <a:rect l="l" t="t" r="r" b="b"/>
            <a:pathLst>
              <a:path w="10972800">
                <a:moveTo>
                  <a:pt x="10972800" y="0"/>
                </a:moveTo>
                <a:lnTo>
                  <a:pt x="0" y="0"/>
                </a:lnTo>
              </a:path>
            </a:pathLst>
          </a:custGeom>
          <a:ln w="9525">
            <a:solidFill>
              <a:srgbClr val="00000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505552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2567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429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68775403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000571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4713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381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2007084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804531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4179276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4501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00825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8108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4079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699644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4273736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6190978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163769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912207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918974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5454026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887849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061615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140342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sz="2400"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1800">
                <a:solidFill>
                  <a:schemeClr val="tx1">
                    <a:lumMod val="75000"/>
                    <a:lumOff val="25000"/>
                  </a:schemeClr>
                </a:solidFill>
              </a:defRPr>
            </a:lvl1pPr>
            <a:lvl2pPr>
              <a:defRPr sz="1800">
                <a:solidFill>
                  <a:schemeClr val="tx1">
                    <a:lumMod val="75000"/>
                    <a:lumOff val="25000"/>
                  </a:schemeClr>
                </a:solidFill>
              </a:defRPr>
            </a:lvl2pPr>
            <a:lvl3pPr>
              <a:defRPr sz="1500">
                <a:solidFill>
                  <a:schemeClr val="tx1">
                    <a:lumMod val="75000"/>
                    <a:lumOff val="25000"/>
                  </a:schemeClr>
                </a:solidFill>
              </a:defRPr>
            </a:lvl3pPr>
            <a:lvl4pPr>
              <a:defRPr sz="1500">
                <a:solidFill>
                  <a:schemeClr val="tx1">
                    <a:lumMod val="75000"/>
                    <a:lumOff val="25000"/>
                  </a:schemeClr>
                </a:solidFill>
              </a:defRPr>
            </a:lvl4pPr>
            <a:lvl5pPr>
              <a:defRPr sz="1500">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5CBD194-30A8-4518-A820-5527C58C8AA5}"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4010031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6A0F1BE9-3C16-41C4-881F-046A54A4CB0A}"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051817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numCol="3"/>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3DB9656F-B415-4572-9981-11E02D900D0E}"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5819308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hort 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C1027DFA-5276-4B70-A256-988ABAB1F7AE}"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4536629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hort Title and Content - 2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2"/>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2DEDAC08-9059-4ABA-99D2-9D6EF84A8713}"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5946117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hort Title and Content - 3 Colum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0" y="942976"/>
            <a:ext cx="11176000" cy="5000624"/>
          </a:xfrm>
          <a:prstGeom prst="rect">
            <a:avLst/>
          </a:prstGeom>
          <a:noFill/>
          <a:ln w="9525">
            <a:noFill/>
            <a:miter lim="800000"/>
            <a:headEnd/>
            <a:tailEnd/>
          </a:ln>
        </p:spPr>
        <p:txBody>
          <a:bodyPr numCol="3"/>
          <a:lstStyle>
            <a:lvl1pPr marL="0" indent="0">
              <a:buNone/>
              <a:defRPr sz="1350">
                <a:solidFill>
                  <a:schemeClr val="tx1">
                    <a:lumMod val="75000"/>
                    <a:lumOff val="25000"/>
                  </a:schemeClr>
                </a:solidFill>
              </a:defRPr>
            </a:lvl1pPr>
            <a:lvl2pPr>
              <a:defRPr sz="1350">
                <a:solidFill>
                  <a:schemeClr val="tx1">
                    <a:lumMod val="75000"/>
                    <a:lumOff val="25000"/>
                  </a:schemeClr>
                </a:solidFill>
              </a:defRPr>
            </a:lvl2pPr>
            <a:lvl3pPr>
              <a:defRPr sz="1125">
                <a:solidFill>
                  <a:schemeClr val="tx1">
                    <a:lumMod val="75000"/>
                    <a:lumOff val="25000"/>
                  </a:schemeClr>
                </a:solidFill>
              </a:defRPr>
            </a:lvl3pPr>
            <a:lvl4pPr>
              <a:defRPr sz="1125">
                <a:solidFill>
                  <a:schemeClr val="tx1">
                    <a:lumMod val="75000"/>
                    <a:lumOff val="25000"/>
                  </a:schemeClr>
                </a:solidFill>
              </a:defRPr>
            </a:lvl4pPr>
            <a:lvl5pPr>
              <a:defRPr sz="1125">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4"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79438C1-3BA3-40A7-9EAB-E41B7EE91C3B}"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758552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21" name="Text Placeholder 2"/>
          <p:cNvSpPr>
            <a:spLocks noGrp="1"/>
          </p:cNvSpPr>
          <p:nvPr>
            <p:ph idx="1"/>
          </p:nvPr>
        </p:nvSpPr>
        <p:spPr bwMode="auto">
          <a:xfrm>
            <a:off x="406403" y="5834378"/>
            <a:ext cx="8470900" cy="490221"/>
          </a:xfrm>
          <a:prstGeom prst="rect">
            <a:avLst/>
          </a:prstGeom>
          <a:noFill/>
          <a:ln w="9525">
            <a:noFill/>
            <a:miter lim="800000"/>
            <a:headEnd/>
            <a:tailEnd/>
          </a:ln>
        </p:spPr>
        <p:txBody>
          <a:bodyPr tIns="0"/>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5" name="Content Placeholder 4"/>
          <p:cNvSpPr>
            <a:spLocks noGrp="1"/>
          </p:cNvSpPr>
          <p:nvPr>
            <p:ph sz="quarter" idx="15"/>
          </p:nvPr>
        </p:nvSpPr>
        <p:spPr>
          <a:xfrm>
            <a:off x="406400" y="942975"/>
            <a:ext cx="11176000" cy="469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7"/>
          <p:cNvSpPr>
            <a:spLocks noGrp="1"/>
          </p:cNvSpPr>
          <p:nvPr>
            <p:ph type="ftr" sz="quarter" idx="16"/>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7" name="Slide Number Placeholder 2"/>
          <p:cNvSpPr>
            <a:spLocks noGrp="1"/>
          </p:cNvSpPr>
          <p:nvPr>
            <p:ph type="sldNum" sz="quarter" idx="17"/>
          </p:nvPr>
        </p:nvSpPr>
        <p:spPr/>
        <p:txBody>
          <a:bodyPr/>
          <a:lstStyle>
            <a:lvl1pPr>
              <a:defRPr/>
            </a:lvl1pPr>
          </a:lstStyle>
          <a:p>
            <a:pPr>
              <a:defRPr/>
            </a:pPr>
            <a:fld id="{D9DB83FA-C569-4362-A398-CEA9AF7B44F6}"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633396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4064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6096000" y="1225550"/>
            <a:ext cx="54864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22CF99C6-2546-4E4D-BFE1-23DFECF42B4C}"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659665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3"/>
          <p:cNvSpPr>
            <a:spLocks noGrp="1"/>
          </p:cNvSpPr>
          <p:nvPr>
            <p:ph type="body" sz="quarter" idx="3"/>
          </p:nvPr>
        </p:nvSpPr>
        <p:spPr>
          <a:xfrm>
            <a:off x="6096000" y="1230511"/>
            <a:ext cx="5486400" cy="663266"/>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9" name="Text Placeholder 3"/>
          <p:cNvSpPr>
            <a:spLocks noGrp="1"/>
          </p:cNvSpPr>
          <p:nvPr>
            <p:ph type="body" sz="quarter" idx="13"/>
          </p:nvPr>
        </p:nvSpPr>
        <p:spPr>
          <a:xfrm>
            <a:off x="406400" y="1230520"/>
            <a:ext cx="5486400"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3" name="Content Placeholder 2"/>
          <p:cNvSpPr>
            <a:spLocks noGrp="1"/>
          </p:cNvSpPr>
          <p:nvPr>
            <p:ph sz="quarter" idx="15"/>
          </p:nvPr>
        </p:nvSpPr>
        <p:spPr>
          <a:xfrm>
            <a:off x="4064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6096000" y="1981200"/>
            <a:ext cx="5486400" cy="3962400"/>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8" name="Slide Number Placeholder 2"/>
          <p:cNvSpPr>
            <a:spLocks noGrp="1"/>
          </p:cNvSpPr>
          <p:nvPr>
            <p:ph type="sldNum" sz="quarter" idx="18"/>
          </p:nvPr>
        </p:nvSpPr>
        <p:spPr/>
        <p:txBody>
          <a:bodyPr/>
          <a:lstStyle>
            <a:lvl1pPr>
              <a:defRPr/>
            </a:lvl1pPr>
          </a:lstStyle>
          <a:p>
            <a:pPr>
              <a:defRPr/>
            </a:pPr>
            <a:fld id="{363DA9A7-1E7C-40F5-B1D6-E3909FCDE98D}"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589126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16133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406403" y="122555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127503"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6780903D-3F63-4172-8B8C-AA6AB0AB4991}"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562572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7988300" y="1235710"/>
            <a:ext cx="35941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06400" y="1225550"/>
            <a:ext cx="7454900" cy="471805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A7C21C86-00D6-4540-AE43-6EABE88767A0}"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797594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cxnSp>
        <p:nvCxnSpPr>
          <p:cNvPr id="7" name="Straight Connector 6"/>
          <p:cNvCxnSpPr/>
          <p:nvPr userDrawn="1"/>
        </p:nvCxnSpPr>
        <p:spPr>
          <a:xfrm>
            <a:off x="406400" y="35496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991225" y="1225550"/>
            <a:ext cx="0" cy="4657725"/>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bwMode="auto">
          <a:xfrm>
            <a:off x="406400" y="274646"/>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Content Placeholder 2"/>
          <p:cNvSpPr>
            <a:spLocks noGrp="1"/>
          </p:cNvSpPr>
          <p:nvPr>
            <p:ph sz="quarter" idx="15"/>
          </p:nvPr>
        </p:nvSpPr>
        <p:spPr>
          <a:xfrm>
            <a:off x="406400" y="1225550"/>
            <a:ext cx="5486400" cy="2276476"/>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6096000" y="1225550"/>
            <a:ext cx="5486400" cy="2276476"/>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sz="quarter" idx="18"/>
          </p:nvPr>
        </p:nvSpPr>
        <p:spPr>
          <a:xfrm>
            <a:off x="406400" y="3581400"/>
            <a:ext cx="5486400" cy="230187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quarter" idx="19"/>
          </p:nvPr>
        </p:nvSpPr>
        <p:spPr>
          <a:xfrm>
            <a:off x="6096000" y="3581400"/>
            <a:ext cx="5486400" cy="2301875"/>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7"/>
          <p:cNvSpPr>
            <a:spLocks noGrp="1"/>
          </p:cNvSpPr>
          <p:nvPr>
            <p:ph type="ftr" sz="quarter" idx="20"/>
          </p:nvPr>
        </p:nvSpPr>
        <p:spPr/>
        <p:txBody>
          <a:bodyPr/>
          <a:lstStyle>
            <a:lvl1pPr algn="l">
              <a:defRPr sz="563" smtClean="0">
                <a:solidFill>
                  <a:schemeClr val="tx1">
                    <a:lumMod val="75000"/>
                    <a:lumOff val="25000"/>
                  </a:schemeClr>
                </a:solidFill>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12" name="Slide Number Placeholder 2"/>
          <p:cNvSpPr>
            <a:spLocks noGrp="1"/>
          </p:cNvSpPr>
          <p:nvPr>
            <p:ph type="sldNum" sz="quarter" idx="21"/>
          </p:nvPr>
        </p:nvSpPr>
        <p:spPr/>
        <p:txBody>
          <a:bodyPr/>
          <a:lstStyle>
            <a:lvl1pPr algn="ctr">
              <a:defRPr sz="563" smtClean="0">
                <a:solidFill>
                  <a:schemeClr val="tx1">
                    <a:lumMod val="75000"/>
                    <a:lumOff val="25000"/>
                  </a:schemeClr>
                </a:solidFill>
              </a:defRPr>
            </a:lvl1pPr>
          </a:lstStyle>
          <a:p>
            <a:pPr>
              <a:defRPr/>
            </a:pPr>
            <a:fld id="{73ADD6FF-D3AC-4A18-8A25-182E2C4268B7}"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25660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hort Title - Sub-Head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3"/>
          <p:cNvSpPr>
            <a:spLocks noGrp="1"/>
          </p:cNvSpPr>
          <p:nvPr>
            <p:ph type="body" sz="quarter" idx="3"/>
          </p:nvPr>
        </p:nvSpPr>
        <p:spPr>
          <a:xfrm>
            <a:off x="6096000" y="942975"/>
            <a:ext cx="5486400" cy="663266"/>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7" name="Text Placeholder 3"/>
          <p:cNvSpPr>
            <a:spLocks noGrp="1"/>
          </p:cNvSpPr>
          <p:nvPr>
            <p:ph type="body" sz="quarter" idx="13"/>
          </p:nvPr>
        </p:nvSpPr>
        <p:spPr>
          <a:xfrm>
            <a:off x="406400" y="942984"/>
            <a:ext cx="5486400"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8" name="Content Placeholder 2"/>
          <p:cNvSpPr>
            <a:spLocks noGrp="1"/>
          </p:cNvSpPr>
          <p:nvPr>
            <p:ph sz="quarter" idx="15"/>
          </p:nvPr>
        </p:nvSpPr>
        <p:spPr>
          <a:xfrm>
            <a:off x="4064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6096000" y="1693664"/>
            <a:ext cx="5486400" cy="4230886"/>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11" name="Slide Number Placeholder 2"/>
          <p:cNvSpPr>
            <a:spLocks noGrp="1"/>
          </p:cNvSpPr>
          <p:nvPr>
            <p:ph type="sldNum" sz="quarter" idx="18"/>
          </p:nvPr>
        </p:nvSpPr>
        <p:spPr/>
        <p:txBody>
          <a:bodyPr/>
          <a:lstStyle>
            <a:lvl1pPr>
              <a:defRPr/>
            </a:lvl1pPr>
          </a:lstStyle>
          <a:p>
            <a:pPr>
              <a:defRPr/>
            </a:pPr>
            <a:fld id="{4531C2C8-D9D4-4EAD-9FAE-62D2CE773A58}"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5516997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hort Title - 2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8" name="Content Placeholder 2"/>
          <p:cNvSpPr>
            <a:spLocks noGrp="1"/>
          </p:cNvSpPr>
          <p:nvPr>
            <p:ph sz="quarter" idx="15"/>
          </p:nvPr>
        </p:nvSpPr>
        <p:spPr>
          <a:xfrm>
            <a:off x="4064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quarter" idx="16"/>
          </p:nvPr>
        </p:nvSpPr>
        <p:spPr>
          <a:xfrm>
            <a:off x="6096000" y="942978"/>
            <a:ext cx="5486400" cy="4981575"/>
          </a:xfrm>
        </p:spPr>
        <p:txBody>
          <a:bodyPr tIns="0"/>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69FA84BF-BBC2-47C4-B832-095FD63B5755}"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735562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hort Title - 2 Odd Sections">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7" name="Content Placeholder 2"/>
          <p:cNvSpPr>
            <a:spLocks noGrp="1"/>
          </p:cNvSpPr>
          <p:nvPr>
            <p:ph sz="quarter" idx="15"/>
          </p:nvPr>
        </p:nvSpPr>
        <p:spPr>
          <a:xfrm>
            <a:off x="406403"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quarter" idx="16"/>
          </p:nvPr>
        </p:nvSpPr>
        <p:spPr>
          <a:xfrm>
            <a:off x="4127503"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062E1BD3-C635-419D-8F47-F236221168A3}"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591095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hort Title - 2 Odd Sections">
    <p:spTree>
      <p:nvGrpSpPr>
        <p:cNvPr id="1" name=""/>
        <p:cNvGrpSpPr/>
        <p:nvPr/>
      </p:nvGrpSpPr>
      <p:grpSpPr>
        <a:xfrm>
          <a:off x="0" y="0"/>
          <a:ext cx="0" cy="0"/>
          <a:chOff x="0" y="0"/>
          <a:chExt cx="0" cy="0"/>
        </a:xfrm>
      </p:grpSpPr>
      <p:sp>
        <p:nvSpPr>
          <p:cNvPr id="10" name="Content Placeholder 2"/>
          <p:cNvSpPr>
            <a:spLocks noGrp="1"/>
          </p:cNvSpPr>
          <p:nvPr>
            <p:ph sz="quarter" idx="16"/>
          </p:nvPr>
        </p:nvSpPr>
        <p:spPr>
          <a:xfrm>
            <a:off x="406400" y="942977"/>
            <a:ext cx="74549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7" name="Content Placeholder 2"/>
          <p:cNvSpPr>
            <a:spLocks noGrp="1"/>
          </p:cNvSpPr>
          <p:nvPr>
            <p:ph sz="quarter" idx="15"/>
          </p:nvPr>
        </p:nvSpPr>
        <p:spPr>
          <a:xfrm>
            <a:off x="7988300" y="942977"/>
            <a:ext cx="3594100" cy="50006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7"/>
          <p:cNvSpPr>
            <a:spLocks noGrp="1"/>
          </p:cNvSpPr>
          <p:nvPr>
            <p:ph type="ftr" sz="quarter" idx="17"/>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6" name="Slide Number Placeholder 2"/>
          <p:cNvSpPr>
            <a:spLocks noGrp="1"/>
          </p:cNvSpPr>
          <p:nvPr>
            <p:ph type="sldNum" sz="quarter" idx="18"/>
          </p:nvPr>
        </p:nvSpPr>
        <p:spPr/>
        <p:txBody>
          <a:bodyPr/>
          <a:lstStyle>
            <a:lvl1pPr>
              <a:defRPr/>
            </a:lvl1pPr>
          </a:lstStyle>
          <a:p>
            <a:pPr>
              <a:defRPr/>
            </a:pPr>
            <a:fld id="{87578AC4-5340-40CE-B68C-195DFF6D1227}"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364239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hort Title - Quad-Chart">
    <p:spTree>
      <p:nvGrpSpPr>
        <p:cNvPr id="1" name=""/>
        <p:cNvGrpSpPr/>
        <p:nvPr/>
      </p:nvGrpSpPr>
      <p:grpSpPr>
        <a:xfrm>
          <a:off x="0" y="0"/>
          <a:ext cx="0" cy="0"/>
          <a:chOff x="0" y="0"/>
          <a:chExt cx="0" cy="0"/>
        </a:xfrm>
      </p:grpSpPr>
      <p:cxnSp>
        <p:nvCxnSpPr>
          <p:cNvPr id="7" name="Straight Connector 6"/>
          <p:cNvCxnSpPr/>
          <p:nvPr userDrawn="1"/>
        </p:nvCxnSpPr>
        <p:spPr>
          <a:xfrm>
            <a:off x="406400" y="3409950"/>
            <a:ext cx="11176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5991225" y="942975"/>
            <a:ext cx="0" cy="49403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16" name="Content Placeholder 2"/>
          <p:cNvSpPr>
            <a:spLocks noGrp="1"/>
          </p:cNvSpPr>
          <p:nvPr>
            <p:ph sz="quarter" idx="15"/>
          </p:nvPr>
        </p:nvSpPr>
        <p:spPr>
          <a:xfrm>
            <a:off x="406400" y="942975"/>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p:cNvSpPr>
            <a:spLocks noGrp="1"/>
          </p:cNvSpPr>
          <p:nvPr>
            <p:ph sz="quarter" idx="16"/>
          </p:nvPr>
        </p:nvSpPr>
        <p:spPr>
          <a:xfrm>
            <a:off x="6096000" y="942975"/>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p:cNvSpPr>
            <a:spLocks noGrp="1"/>
          </p:cNvSpPr>
          <p:nvPr>
            <p:ph sz="quarter" idx="18"/>
          </p:nvPr>
        </p:nvSpPr>
        <p:spPr>
          <a:xfrm>
            <a:off x="406400" y="3459480"/>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9"/>
          </p:nvPr>
        </p:nvSpPr>
        <p:spPr>
          <a:xfrm>
            <a:off x="6096000" y="3459480"/>
            <a:ext cx="5486400" cy="242316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5"/>
          <p:cNvSpPr>
            <a:spLocks noGrp="1"/>
          </p:cNvSpPr>
          <p:nvPr>
            <p:ph type="ftr" sz="quarter" idx="2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10" name="Slide Number Placeholder 6"/>
          <p:cNvSpPr>
            <a:spLocks noGrp="1"/>
          </p:cNvSpPr>
          <p:nvPr>
            <p:ph type="sldNum" sz="quarter" idx="21"/>
          </p:nvPr>
        </p:nvSpPr>
        <p:spPr/>
        <p:txBody>
          <a:bodyPr/>
          <a:lstStyle>
            <a:lvl1pPr>
              <a:defRPr/>
            </a:lvl1pPr>
          </a:lstStyle>
          <a:p>
            <a:pPr>
              <a:defRPr/>
            </a:pPr>
            <a:fld id="{FF6F7990-D7B5-4C0C-AADC-EAF4DB788F08}"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758143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6" name="Text Placeholder 5"/>
          <p:cNvSpPr>
            <a:spLocks noGrp="1"/>
          </p:cNvSpPr>
          <p:nvPr>
            <p:ph type="body" sz="quarter" idx="12"/>
          </p:nvPr>
        </p:nvSpPr>
        <p:spPr>
          <a:xfrm>
            <a:off x="406400" y="3687764"/>
            <a:ext cx="11176000" cy="854075"/>
          </a:xfrm>
        </p:spPr>
        <p:txBody>
          <a:bodyPr/>
          <a:lstStyle>
            <a:lvl1pPr marL="0" indent="0">
              <a:defRPr>
                <a:solidFill>
                  <a:schemeClr val="tx1">
                    <a:lumMod val="75000"/>
                    <a:lumOff val="25000"/>
                  </a:schemeClr>
                </a:solidFill>
              </a:defRPr>
            </a:lvl1pPr>
          </a:lstStyle>
          <a:p>
            <a:pPr lvl="0"/>
            <a:r>
              <a:rPr lang="en-US"/>
              <a:t>Click to edit Master text styles</a:t>
            </a:r>
          </a:p>
        </p:txBody>
      </p:sp>
      <p:sp>
        <p:nvSpPr>
          <p:cNvPr id="4" name="Footer Placeholder 7"/>
          <p:cNvSpPr>
            <a:spLocks noGrp="1"/>
          </p:cNvSpPr>
          <p:nvPr>
            <p:ph type="ftr" sz="quarter" idx="13"/>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5" name="Slide Number Placeholder 2"/>
          <p:cNvSpPr>
            <a:spLocks noGrp="1"/>
          </p:cNvSpPr>
          <p:nvPr>
            <p:ph type="sldNum" sz="quarter" idx="14"/>
          </p:nvPr>
        </p:nvSpPr>
        <p:spPr/>
        <p:txBody>
          <a:bodyPr/>
          <a:lstStyle>
            <a:lvl1pPr>
              <a:defRPr/>
            </a:lvl1pPr>
          </a:lstStyle>
          <a:p>
            <a:pPr>
              <a:defRPr/>
            </a:pPr>
            <a:fld id="{E11F5787-3899-46CF-8E87-743052FD5494}"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8520945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286001"/>
            <a:ext cx="11176000" cy="1285874"/>
          </a:xfrm>
          <a:prstGeom prst="rect">
            <a:avLst/>
          </a:prstGeom>
          <a:noFill/>
          <a:ln w="9525">
            <a:noFill/>
            <a:miter lim="800000"/>
            <a:headEnd/>
            <a:tailEnd/>
          </a:ln>
        </p:spPr>
        <p:txBody>
          <a:bodyPr anchor="b"/>
          <a:lstStyle>
            <a:lvl1pPr>
              <a:defRPr sz="2025" baseline="0">
                <a:solidFill>
                  <a:schemeClr val="tx1">
                    <a:lumMod val="75000"/>
                    <a:lumOff val="25000"/>
                  </a:schemeClr>
                </a:solidFill>
              </a:defRPr>
            </a:lvl1pPr>
          </a:lstStyle>
          <a:p>
            <a:pPr lvl="0"/>
            <a:r>
              <a:rPr lang="en-US"/>
              <a:t>Click to edit Master title style</a:t>
            </a:r>
            <a:endParaRPr lang="en-US" dirty="0"/>
          </a:p>
        </p:txBody>
      </p:sp>
      <p:sp>
        <p:nvSpPr>
          <p:cNvPr id="3"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9A30624C-F290-4923-9FFE-8DA7B1D6B1BA}"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637535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999" cy="6857999"/>
          </a:xfrm>
          <a:prstGeom prst="rect">
            <a:avLst/>
          </a:prstGeom>
        </p:spPr>
      </p:pic>
      <p:pic>
        <p:nvPicPr>
          <p:cNvPr id="17" name="bg object 17"/>
          <p:cNvPicPr/>
          <p:nvPr/>
        </p:nvPicPr>
        <p:blipFill>
          <a:blip r:embed="rId3" cstate="print"/>
          <a:stretch>
            <a:fillRect/>
          </a:stretch>
        </p:blipFill>
        <p:spPr>
          <a:xfrm>
            <a:off x="10668001" y="5720079"/>
            <a:ext cx="1015998" cy="518159"/>
          </a:xfrm>
          <a:prstGeom prst="rect">
            <a:avLst/>
          </a:prstGeom>
        </p:spPr>
      </p:pic>
      <p:sp>
        <p:nvSpPr>
          <p:cNvPr id="18" name="bg object 18"/>
          <p:cNvSpPr/>
          <p:nvPr/>
        </p:nvSpPr>
        <p:spPr>
          <a:xfrm>
            <a:off x="614680" y="6334759"/>
            <a:ext cx="10972800" cy="0"/>
          </a:xfrm>
          <a:custGeom>
            <a:avLst/>
            <a:gdLst/>
            <a:ahLst/>
            <a:cxnLst/>
            <a:rect l="l" t="t" r="r" b="b"/>
            <a:pathLst>
              <a:path w="10972800">
                <a:moveTo>
                  <a:pt x="10972800" y="0"/>
                </a:moveTo>
                <a:lnTo>
                  <a:pt x="0" y="0"/>
                </a:lnTo>
              </a:path>
            </a:pathLst>
          </a:custGeom>
          <a:ln w="9525">
            <a:solidFill>
              <a:srgbClr val="00000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450" b="1" i="0">
                <a:solidFill>
                  <a:schemeClr val="tx1"/>
                </a:solidFill>
                <a:latin typeface="Arial"/>
                <a:cs typeface="Arial"/>
              </a:defRPr>
            </a:lvl1pPr>
          </a:lstStyle>
          <a:p>
            <a:pPr marL="12700">
              <a:lnSpc>
                <a:spcPts val="1695"/>
              </a:lnSpc>
            </a:pPr>
            <a:endParaRPr sz="1425" baseline="-14619"/>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5883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46"/>
            <a:ext cx="11176000" cy="801687"/>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8B115ABF-6782-4CAD-974C-A412F691888D}"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75373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hort Title - No Content">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538162"/>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a:t>Click to edit Master title style</a:t>
            </a:r>
            <a:endParaRPr lang="en-US" dirty="0"/>
          </a:p>
        </p:txBody>
      </p:sp>
      <p:sp>
        <p:nvSpPr>
          <p:cNvPr id="3"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7AB5892C-F65F-4917-9A46-90654D6069F4}"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3479121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2" name="Footer Placeholder 7"/>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8231325-7D14-495D-A894-C01E2D93F573}"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0322403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Footer Placeholder 5"/>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3" name="Slide Number Placeholder 6"/>
          <p:cNvSpPr>
            <a:spLocks noGrp="1"/>
          </p:cNvSpPr>
          <p:nvPr>
            <p:ph type="sldNum" sz="quarter" idx="11"/>
          </p:nvPr>
        </p:nvSpPr>
        <p:spPr/>
        <p:txBody>
          <a:bodyPr/>
          <a:lstStyle>
            <a:lvl1pPr>
              <a:defRPr/>
            </a:lvl1pPr>
          </a:lstStyle>
          <a:p>
            <a:pPr>
              <a:defRPr/>
            </a:pPr>
            <a:fld id="{BF00AA72-2C0C-4096-B475-DB99F7AA2080}"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18185242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smtClean="0">
                <a:solidFill>
                  <a:schemeClr val="tx2">
                    <a:lumMod val="85000"/>
                  </a:schemeClr>
                </a:solidFill>
              </a:defRPr>
            </a:lvl1pPr>
          </a:lstStyle>
          <a:p>
            <a:pPr>
              <a:defRPr/>
            </a:pPr>
            <a:r>
              <a:rPr lang="en-US">
                <a:solidFill>
                  <a:srgbClr val="FFFFFF">
                    <a:lumMod val="85000"/>
                  </a:srgbClr>
                </a:solidFill>
              </a:rPr>
              <a:t>File Name</a:t>
            </a:r>
            <a:endParaRPr lang="en-US" dirty="0">
              <a:solidFill>
                <a:srgbClr val="FFFFFF">
                  <a:lumMod val="85000"/>
                </a:srgbClr>
              </a:solidFill>
            </a:endParaRPr>
          </a:p>
        </p:txBody>
      </p:sp>
      <p:sp>
        <p:nvSpPr>
          <p:cNvPr id="3" name="Slide Number Placeholder 5"/>
          <p:cNvSpPr>
            <a:spLocks noGrp="1"/>
          </p:cNvSpPr>
          <p:nvPr>
            <p:ph type="sldNum" sz="quarter" idx="11"/>
          </p:nvPr>
        </p:nvSpPr>
        <p:spPr/>
        <p:txBody>
          <a:bodyPr/>
          <a:lstStyle>
            <a:lvl1pPr>
              <a:defRPr smtClean="0">
                <a:solidFill>
                  <a:schemeClr val="tx2">
                    <a:lumMod val="85000"/>
                  </a:schemeClr>
                </a:solidFill>
              </a:defRPr>
            </a:lvl1pPr>
          </a:lstStyle>
          <a:p>
            <a:pPr>
              <a:defRPr/>
            </a:pPr>
            <a:fld id="{0F95F37C-3170-40FC-9786-997573DE726F}" type="slidenum">
              <a:rPr lang="en-US">
                <a:solidFill>
                  <a:srgbClr val="FFFFFF">
                    <a:lumMod val="85000"/>
                  </a:srgbClr>
                </a:solidFill>
              </a:rPr>
              <a:pPr>
                <a:defRPr/>
              </a:pPr>
              <a:t>‹#›</a:t>
            </a:fld>
            <a:endParaRPr lang="en-US" dirty="0">
              <a:solidFill>
                <a:srgbClr val="FFFFFF">
                  <a:lumMod val="85000"/>
                </a:srgbClr>
              </a:solidFill>
            </a:endParaRPr>
          </a:p>
        </p:txBody>
      </p:sp>
    </p:spTree>
    <p:extLst>
      <p:ext uri="{BB962C8B-B14F-4D97-AF65-F5344CB8AC3E}">
        <p14:creationId xmlns:p14="http://schemas.microsoft.com/office/powerpoint/2010/main" val="2438174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3" name="Slide Number Placeholder 5"/>
          <p:cNvSpPr>
            <a:spLocks noGrp="1"/>
          </p:cNvSpPr>
          <p:nvPr>
            <p:ph type="sldNum" sz="quarter" idx="11"/>
          </p:nvPr>
        </p:nvSpPr>
        <p:spPr/>
        <p:txBody>
          <a:bodyPr/>
          <a:lstStyle>
            <a:lvl1pPr>
              <a:defRPr/>
            </a:lvl1pPr>
          </a:lstStyle>
          <a:p>
            <a:pPr>
              <a:defRPr/>
            </a:pPr>
            <a:fld id="{43725708-E891-437D-928D-DC4A2E4C04CD}"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42308905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Background no graphics">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638FD5FC-0E46-4EB8-8ED6-FF9D7FF85007}" type="slidenum">
              <a:rPr lang="en-US">
                <a:solidFill>
                  <a:srgbClr val="000000">
                    <a:lumMod val="75000"/>
                    <a:lumOff val="25000"/>
                  </a:srgbClr>
                </a:solidFill>
              </a:rPr>
              <a:pPr>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22313252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9663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0" y="1043608"/>
            <a:ext cx="5829300" cy="3001617"/>
          </a:xfrm>
          <a:prstGeom prst="rect">
            <a:avLst/>
          </a:prstGeom>
          <a:noFill/>
          <a:ln w="50800" cmpd="dbl">
            <a:solidFill>
              <a:schemeClr val="tx1"/>
            </a:solidFill>
          </a:ln>
        </p:spPr>
        <p:txBody>
          <a:bodyPr wrap="square" rtlCol="0" anchor="b" anchorCtr="0">
            <a:noAutofit/>
          </a:bodyPr>
          <a:lstStyle/>
          <a:p>
            <a:r>
              <a:rPr lang="en-US" dirty="0"/>
              <a:t>Use</a:t>
            </a:r>
            <a:r>
              <a:rPr lang="en-US" baseline="0" dirty="0"/>
              <a:t> for Standard Content Slide Colors</a:t>
            </a:r>
            <a:endParaRPr lang="en-US" dirty="0"/>
          </a:p>
        </p:txBody>
      </p:sp>
      <p:sp>
        <p:nvSpPr>
          <p:cNvPr id="2" name="TextBox 1"/>
          <p:cNvSpPr txBox="1"/>
          <p:nvPr userDrawn="1"/>
        </p:nvSpPr>
        <p:spPr>
          <a:xfrm>
            <a:off x="6096000" y="1043608"/>
            <a:ext cx="5829300" cy="3001617"/>
          </a:xfrm>
          <a:prstGeom prst="rect">
            <a:avLst/>
          </a:prstGeom>
          <a:noFill/>
          <a:ln w="50800" cmpd="dbl">
            <a:solidFill>
              <a:schemeClr val="tx1"/>
            </a:solidFill>
          </a:ln>
        </p:spPr>
        <p:txBody>
          <a:bodyPr wrap="square" rtlCol="0" anchor="b" anchorCtr="0">
            <a:noAutofit/>
          </a:bodyPr>
          <a:lstStyle/>
          <a:p>
            <a:r>
              <a:rPr lang="en-US" dirty="0"/>
              <a:t>Use</a:t>
            </a:r>
            <a:r>
              <a:rPr lang="en-US" baseline="0" dirty="0"/>
              <a:t> for Chart Colors</a:t>
            </a:r>
            <a:endParaRPr lang="en-US" dirty="0"/>
          </a:p>
        </p:txBody>
      </p:sp>
      <p:grpSp>
        <p:nvGrpSpPr>
          <p:cNvPr id="21" name="Group 20"/>
          <p:cNvGrpSpPr/>
          <p:nvPr userDrawn="1"/>
        </p:nvGrpSpPr>
        <p:grpSpPr>
          <a:xfrm>
            <a:off x="372234" y="1391830"/>
            <a:ext cx="11458322"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217</a:t>
              </a:r>
            </a:p>
            <a:p>
              <a:pPr algn="ctr">
                <a:defRPr/>
              </a:pPr>
              <a:r>
                <a:rPr lang="en-US" sz="1000" b="1" dirty="0">
                  <a:solidFill>
                    <a:schemeClr val="tx1"/>
                  </a:solidFill>
                </a:rPr>
                <a:t>217</a:t>
              </a:r>
            </a:p>
            <a:p>
              <a:pPr algn="ctr">
                <a:defRPr/>
              </a:pPr>
              <a:r>
                <a:rPr lang="en-US" sz="1000" b="1" dirty="0">
                  <a:solidFill>
                    <a:schemeClr val="tx1"/>
                  </a:solidFill>
                </a:rPr>
                <a:t>217</a:t>
              </a:r>
            </a:p>
            <a:p>
              <a:pPr algn="ctr">
                <a:defRPr/>
              </a:pPr>
              <a:endParaRPr lang="en-US" sz="1000" b="1" dirty="0">
                <a:solidFill>
                  <a:schemeClr val="tx1"/>
                </a:solidFill>
              </a:endParaRPr>
            </a:p>
            <a:p>
              <a:pPr algn="ctr">
                <a:defRPr/>
              </a:pPr>
              <a:r>
                <a:rPr lang="en-US" sz="1000" b="1" dirty="0">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200</a:t>
              </a:r>
            </a:p>
            <a:p>
              <a:pPr algn="ctr">
                <a:defRPr/>
              </a:pPr>
              <a:r>
                <a:rPr lang="en-US" sz="1000" b="1" dirty="0">
                  <a:solidFill>
                    <a:schemeClr val="tx1"/>
                  </a:solidFill>
                </a:rPr>
                <a:t>200</a:t>
              </a:r>
            </a:p>
            <a:p>
              <a:pPr algn="ctr">
                <a:defRPr/>
              </a:pPr>
              <a:r>
                <a:rPr lang="en-US" sz="1000" b="1" dirty="0">
                  <a:solidFill>
                    <a:schemeClr val="tx1"/>
                  </a:solidFill>
                </a:rPr>
                <a:t>200</a:t>
              </a:r>
            </a:p>
            <a:p>
              <a:pPr algn="ctr">
                <a:defRPr/>
              </a:pPr>
              <a:endParaRPr lang="en-US" sz="1000" b="1" dirty="0">
                <a:solidFill>
                  <a:schemeClr val="tx1"/>
                </a:solidFill>
              </a:endParaRPr>
            </a:p>
            <a:p>
              <a:pPr algn="ctr">
                <a:defRPr/>
              </a:pPr>
              <a:r>
                <a:rPr lang="en-US" sz="1000" b="1" dirty="0">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255</a:t>
              </a:r>
            </a:p>
            <a:p>
              <a:pPr algn="ctr">
                <a:defRPr/>
              </a:pPr>
              <a:r>
                <a:rPr lang="en-US" sz="1000" b="1" dirty="0">
                  <a:solidFill>
                    <a:schemeClr val="tx1"/>
                  </a:solidFill>
                </a:rPr>
                <a:t>255</a:t>
              </a:r>
            </a:p>
            <a:p>
              <a:pPr algn="ctr">
                <a:defRPr/>
              </a:pPr>
              <a:r>
                <a:rPr lang="en-US" sz="1000" b="1" dirty="0">
                  <a:solidFill>
                    <a:schemeClr val="tx1"/>
                  </a:solidFill>
                </a:rPr>
                <a:t>255</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a:t>
              </a:r>
            </a:p>
            <a:p>
              <a:pPr algn="ctr">
                <a:defRPr/>
              </a:pPr>
              <a:r>
                <a:rPr lang="en-US" sz="1000" b="1" dirty="0">
                  <a:solidFill>
                    <a:schemeClr val="bg1"/>
                  </a:solidFill>
                </a:rPr>
                <a:t>0</a:t>
              </a:r>
            </a:p>
            <a:p>
              <a:pPr algn="ctr">
                <a:defRPr/>
              </a:pPr>
              <a:r>
                <a:rPr lang="en-US" sz="1000" b="1" dirty="0">
                  <a:solidFill>
                    <a:schemeClr val="bg1"/>
                  </a:solidFill>
                </a:rPr>
                <a:t>0</a:t>
              </a:r>
            </a:p>
            <a:p>
              <a:pPr algn="ctr">
                <a:defRPr/>
              </a:pPr>
              <a:endParaRPr lang="en-US" sz="1000" b="1" dirty="0">
                <a:solidFill>
                  <a:schemeClr val="bg1"/>
                </a:solidFill>
              </a:endParaRPr>
            </a:p>
            <a:p>
              <a:pPr algn="ctr">
                <a:defRPr/>
              </a:pPr>
              <a:r>
                <a:rPr lang="en-US" sz="1000" b="1" dirty="0">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163</a:t>
              </a:r>
            </a:p>
            <a:p>
              <a:pPr algn="ctr">
                <a:defRPr/>
              </a:pPr>
              <a:r>
                <a:rPr lang="en-US" sz="1000" b="1" dirty="0">
                  <a:solidFill>
                    <a:schemeClr val="tx1"/>
                  </a:solidFill>
                </a:rPr>
                <a:t>163</a:t>
              </a:r>
            </a:p>
            <a:p>
              <a:pPr algn="ctr">
                <a:defRPr/>
              </a:pPr>
              <a:r>
                <a:rPr lang="en-US" sz="1000" b="1" dirty="0">
                  <a:solidFill>
                    <a:schemeClr val="tx1"/>
                  </a:solidFill>
                </a:rPr>
                <a:t>163</a:t>
              </a:r>
            </a:p>
            <a:p>
              <a:pPr algn="ctr">
                <a:defRPr/>
              </a:pPr>
              <a:endParaRPr lang="en-US" sz="1000" b="1" dirty="0">
                <a:solidFill>
                  <a:schemeClr val="tx1"/>
                </a:solidFill>
              </a:endParaRPr>
            </a:p>
            <a:p>
              <a:pPr algn="ctr">
                <a:defRPr/>
              </a:pPr>
              <a:r>
                <a:rPr lang="en-US" sz="1000" b="1" dirty="0">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131</a:t>
              </a:r>
            </a:p>
            <a:p>
              <a:pPr algn="ctr">
                <a:defRPr/>
              </a:pPr>
              <a:r>
                <a:rPr lang="en-US" sz="1000" b="1" dirty="0">
                  <a:solidFill>
                    <a:schemeClr val="tx1"/>
                  </a:solidFill>
                </a:rPr>
                <a:t>132</a:t>
              </a:r>
            </a:p>
            <a:p>
              <a:pPr algn="ctr">
                <a:defRPr/>
              </a:pPr>
              <a:r>
                <a:rPr lang="en-US" sz="1000" b="1" dirty="0">
                  <a:solidFill>
                    <a:schemeClr val="tx1"/>
                  </a:solidFill>
                </a:rPr>
                <a:t>122</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223</a:t>
              </a:r>
            </a:p>
            <a:p>
              <a:pPr algn="ctr">
                <a:defRPr/>
              </a:pPr>
              <a:r>
                <a:rPr lang="en-US" sz="1000" b="1" dirty="0">
                  <a:solidFill>
                    <a:schemeClr val="bg1"/>
                  </a:solidFill>
                </a:rPr>
                <a:t>31</a:t>
              </a:r>
            </a:p>
            <a:p>
              <a:pPr algn="ctr">
                <a:defRPr/>
              </a:pPr>
              <a:r>
                <a:rPr lang="en-US" sz="1000" b="1" dirty="0">
                  <a:solidFill>
                    <a:schemeClr val="bg1"/>
                  </a:solidFill>
                </a:rPr>
                <a:t>46</a:t>
              </a:r>
            </a:p>
            <a:p>
              <a:pPr algn="ctr">
                <a:defRPr/>
              </a:pPr>
              <a:endParaRPr lang="en-US" sz="1000" b="1" dirty="0">
                <a:solidFill>
                  <a:schemeClr val="bg1"/>
                </a:solidFill>
              </a:endParaRPr>
            </a:p>
            <a:p>
              <a:pPr algn="ctr">
                <a:defRPr/>
              </a:pPr>
              <a:r>
                <a:rPr lang="en-US" sz="1000" b="1" dirty="0">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110</a:t>
              </a:r>
            </a:p>
            <a:p>
              <a:pPr algn="ctr">
                <a:defRPr/>
              </a:pPr>
              <a:r>
                <a:rPr lang="en-US" sz="1000" b="1" dirty="0">
                  <a:solidFill>
                    <a:schemeClr val="tx1"/>
                  </a:solidFill>
                </a:rPr>
                <a:t>135</a:t>
              </a:r>
            </a:p>
            <a:p>
              <a:pPr algn="ctr">
                <a:defRPr/>
              </a:pPr>
              <a:r>
                <a:rPr lang="en-US" sz="1000" b="1" dirty="0">
                  <a:solidFill>
                    <a:schemeClr val="tx1"/>
                  </a:solidFill>
                </a:rPr>
                <a:t>120</a:t>
              </a:r>
            </a:p>
            <a:p>
              <a:pPr algn="ctr">
                <a:defRPr/>
              </a:pPr>
              <a:endParaRPr lang="en-US" sz="1000" b="1" dirty="0">
                <a:solidFill>
                  <a:schemeClr val="tx1"/>
                </a:solidFill>
              </a:endParaRPr>
            </a:p>
            <a:p>
              <a:pPr algn="ctr">
                <a:defRPr/>
              </a:pPr>
              <a:r>
                <a:rPr lang="en-US" sz="1000" b="1" dirty="0">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112</a:t>
              </a:r>
            </a:p>
            <a:p>
              <a:pPr algn="ctr">
                <a:defRPr/>
              </a:pPr>
              <a:r>
                <a:rPr lang="en-US" sz="1000" b="1" dirty="0">
                  <a:solidFill>
                    <a:schemeClr val="bg1"/>
                  </a:solidFill>
                </a:rPr>
                <a:t>92</a:t>
              </a:r>
            </a:p>
            <a:p>
              <a:pPr algn="ctr">
                <a:defRPr/>
              </a:pPr>
              <a:r>
                <a:rPr lang="en-US" sz="1000" b="1" dirty="0">
                  <a:solidFill>
                    <a:schemeClr val="bg1"/>
                  </a:solidFill>
                </a:rPr>
                <a:t>56</a:t>
              </a:r>
            </a:p>
            <a:p>
              <a:pPr algn="ctr">
                <a:defRPr/>
              </a:pPr>
              <a:endParaRPr lang="en-US" sz="1000" b="1" dirty="0">
                <a:solidFill>
                  <a:schemeClr val="bg1"/>
                </a:solidFill>
              </a:endParaRPr>
            </a:p>
            <a:p>
              <a:pPr algn="ctr">
                <a:defRPr/>
              </a:pPr>
              <a:r>
                <a:rPr lang="en-US" sz="1000" b="1" dirty="0">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62</a:t>
              </a:r>
            </a:p>
            <a:p>
              <a:pPr algn="ctr">
                <a:defRPr/>
              </a:pPr>
              <a:r>
                <a:rPr lang="en-US" sz="1000" b="1" dirty="0">
                  <a:solidFill>
                    <a:schemeClr val="bg1"/>
                  </a:solidFill>
                </a:rPr>
                <a:t>102</a:t>
              </a:r>
            </a:p>
            <a:p>
              <a:pPr algn="ctr">
                <a:defRPr/>
              </a:pPr>
              <a:r>
                <a:rPr lang="en-US" sz="1000" b="1" dirty="0">
                  <a:solidFill>
                    <a:schemeClr val="bg1"/>
                  </a:solidFill>
                </a:rPr>
                <a:t>130</a:t>
              </a:r>
            </a:p>
            <a:p>
              <a:pPr algn="ctr">
                <a:defRPr/>
              </a:pPr>
              <a:endParaRPr lang="en-US" sz="1000" b="1" dirty="0">
                <a:solidFill>
                  <a:schemeClr val="bg1"/>
                </a:solidFill>
              </a:endParaRPr>
            </a:p>
            <a:p>
              <a:pPr algn="ctr">
                <a:defRPr/>
              </a:pPr>
              <a:r>
                <a:rPr lang="en-US" sz="1000" b="1" dirty="0">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102</a:t>
              </a:r>
            </a:p>
            <a:p>
              <a:pPr algn="ctr">
                <a:defRPr/>
              </a:pPr>
              <a:r>
                <a:rPr lang="en-US" sz="1000" b="1" dirty="0">
                  <a:solidFill>
                    <a:schemeClr val="bg1"/>
                  </a:solidFill>
                </a:rPr>
                <a:t>56</a:t>
              </a:r>
            </a:p>
            <a:p>
              <a:pPr algn="ctr">
                <a:defRPr/>
              </a:pPr>
              <a:r>
                <a:rPr lang="en-US" sz="1000" b="1" dirty="0">
                  <a:solidFill>
                    <a:schemeClr val="bg1"/>
                  </a:solidFill>
                </a:rPr>
                <a:t>48</a:t>
              </a:r>
            </a:p>
            <a:p>
              <a:pPr algn="ctr">
                <a:defRPr/>
              </a:pPr>
              <a:endParaRPr lang="en-US" sz="1000" b="1" dirty="0">
                <a:solidFill>
                  <a:schemeClr val="bg1"/>
                </a:solidFill>
              </a:endParaRPr>
            </a:p>
            <a:p>
              <a:pPr algn="ctr">
                <a:defRPr/>
              </a:pPr>
              <a:r>
                <a:rPr lang="en-US" sz="1000" b="1" dirty="0">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130</a:t>
              </a:r>
            </a:p>
            <a:p>
              <a:pPr algn="ctr">
                <a:defRPr/>
              </a:pPr>
              <a:r>
                <a:rPr lang="en-US" sz="1000" b="1" dirty="0">
                  <a:solidFill>
                    <a:schemeClr val="bg1"/>
                  </a:solidFill>
                </a:rPr>
                <a:t>120</a:t>
              </a:r>
            </a:p>
            <a:p>
              <a:pPr algn="ctr">
                <a:defRPr/>
              </a:pPr>
              <a:r>
                <a:rPr lang="en-US" sz="1000" b="1" dirty="0">
                  <a:solidFill>
                    <a:schemeClr val="bg1"/>
                  </a:solidFill>
                </a:rPr>
                <a:t>111</a:t>
              </a:r>
            </a:p>
            <a:p>
              <a:pPr algn="ctr">
                <a:defRPr/>
              </a:pPr>
              <a:endParaRPr lang="en-US" sz="1000" b="1" dirty="0">
                <a:solidFill>
                  <a:schemeClr val="bg1"/>
                </a:solidFill>
              </a:endParaRPr>
            </a:p>
            <a:p>
              <a:pPr algn="ctr">
                <a:defRPr/>
              </a:pPr>
              <a:r>
                <a:rPr lang="en-US" sz="1000" b="1" dirty="0">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237</a:t>
              </a:r>
            </a:p>
            <a:p>
              <a:pPr algn="ctr">
                <a:defRPr/>
              </a:pPr>
              <a:r>
                <a:rPr lang="en-US" sz="1000" b="1" dirty="0">
                  <a:solidFill>
                    <a:schemeClr val="tx1"/>
                  </a:solidFill>
                </a:rPr>
                <a:t>237</a:t>
              </a:r>
            </a:p>
            <a:p>
              <a:pPr algn="ctr">
                <a:defRPr/>
              </a:pPr>
              <a:r>
                <a:rPr lang="en-US" sz="1000" b="1" dirty="0">
                  <a:solidFill>
                    <a:schemeClr val="tx1"/>
                  </a:solidFill>
                </a:rPr>
                <a:t>237</a:t>
              </a:r>
            </a:p>
            <a:p>
              <a:pPr algn="ctr">
                <a:defRPr/>
              </a:pPr>
              <a:endParaRPr lang="en-US" sz="1000" b="1" dirty="0">
                <a:solidFill>
                  <a:schemeClr val="tx1"/>
                </a:solidFill>
              </a:endParaRPr>
            </a:p>
            <a:p>
              <a:pPr algn="ctr">
                <a:defRPr/>
              </a:pPr>
              <a:r>
                <a:rPr lang="en-US" sz="1000" b="1" dirty="0">
                  <a:solidFill>
                    <a:schemeClr val="tx1"/>
                  </a:solidFill>
                </a:rPr>
                <a:t>#</a:t>
              </a:r>
              <a:r>
                <a:rPr lang="en-US" sz="1000" b="1" dirty="0" err="1">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80</a:t>
              </a:r>
            </a:p>
            <a:p>
              <a:pPr algn="ctr">
                <a:defRPr/>
              </a:pPr>
              <a:r>
                <a:rPr lang="en-US" sz="1000" b="1" dirty="0">
                  <a:solidFill>
                    <a:schemeClr val="bg1"/>
                  </a:solidFill>
                </a:rPr>
                <a:t>119</a:t>
              </a:r>
            </a:p>
            <a:p>
              <a:pPr algn="ctr">
                <a:defRPr/>
              </a:pPr>
              <a:r>
                <a:rPr lang="en-US" sz="1000" b="1" dirty="0">
                  <a:solidFill>
                    <a:schemeClr val="bg1"/>
                  </a:solidFill>
                </a:rPr>
                <a:t>27</a:t>
              </a:r>
            </a:p>
            <a:p>
              <a:pPr algn="ctr">
                <a:defRPr/>
              </a:pPr>
              <a:endParaRPr lang="en-US" sz="1000" b="1" dirty="0">
                <a:solidFill>
                  <a:schemeClr val="bg1"/>
                </a:solidFill>
              </a:endParaRPr>
            </a:p>
            <a:p>
              <a:pPr algn="ctr">
                <a:defRPr/>
              </a:pPr>
              <a:r>
                <a:rPr lang="en-US" sz="1000" b="1" dirty="0">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252</a:t>
              </a:r>
            </a:p>
            <a:p>
              <a:pPr algn="ctr">
                <a:defRPr/>
              </a:pPr>
              <a:r>
                <a:rPr lang="en-US" sz="1000" b="1" dirty="0">
                  <a:solidFill>
                    <a:schemeClr val="tx1"/>
                  </a:solidFill>
                </a:rPr>
                <a:t>174</a:t>
              </a:r>
            </a:p>
            <a:p>
              <a:pPr algn="ctr">
                <a:defRPr/>
              </a:pPr>
              <a:r>
                <a:rPr lang="en-US" sz="1000" b="1" dirty="0">
                  <a:solidFill>
                    <a:schemeClr val="tx1"/>
                  </a:solidFill>
                </a:rPr>
                <a:t>59</a:t>
              </a:r>
            </a:p>
            <a:p>
              <a:pPr algn="ctr">
                <a:defRPr/>
              </a:pPr>
              <a:endParaRPr lang="en-US" sz="1000" b="1" dirty="0">
                <a:solidFill>
                  <a:schemeClr val="tx1"/>
                </a:solidFill>
              </a:endParaRPr>
            </a:p>
            <a:p>
              <a:pPr algn="ctr">
                <a:defRPr/>
              </a:pPr>
              <a:r>
                <a:rPr lang="en-US" sz="1000" b="1" dirty="0">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83</a:t>
              </a:r>
            </a:p>
            <a:p>
              <a:pPr algn="ctr">
                <a:defRPr/>
              </a:pPr>
              <a:r>
                <a:rPr lang="en-US" sz="1000" b="1" dirty="0">
                  <a:solidFill>
                    <a:schemeClr val="bg1"/>
                  </a:solidFill>
                </a:rPr>
                <a:t>36</a:t>
              </a:r>
            </a:p>
            <a:p>
              <a:pPr algn="ctr">
                <a:defRPr/>
              </a:pPr>
              <a:r>
                <a:rPr lang="en-US" sz="1000" b="1" dirty="0">
                  <a:solidFill>
                    <a:schemeClr val="bg1"/>
                  </a:solidFill>
                </a:rPr>
                <a:t>118</a:t>
              </a:r>
            </a:p>
            <a:p>
              <a:pPr algn="ctr">
                <a:defRPr/>
              </a:pPr>
              <a:endParaRPr lang="en-US" sz="1000" b="1" dirty="0">
                <a:solidFill>
                  <a:schemeClr val="bg1"/>
                </a:solidFill>
              </a:endParaRPr>
            </a:p>
            <a:p>
              <a:pPr algn="ctr">
                <a:defRPr/>
              </a:pPr>
              <a:r>
                <a:rPr lang="en-US" sz="1000" b="1" dirty="0">
                  <a:solidFill>
                    <a:schemeClr val="bg1"/>
                  </a:solidFill>
                </a:rPr>
                <a:t>#542a76</a:t>
              </a:r>
            </a:p>
          </p:txBody>
        </p:sp>
      </p:grpSp>
    </p:spTree>
    <p:extLst>
      <p:ext uri="{BB962C8B-B14F-4D97-AF65-F5344CB8AC3E}">
        <p14:creationId xmlns:p14="http://schemas.microsoft.com/office/powerpoint/2010/main" val="697968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0" hangingPunct="0">
              <a:defRPr>
                <a:latin typeface="Arial" panose="020B0604020202020204" pitchFamily="34" charset="0"/>
              </a:defRPr>
            </a:lvl1pPr>
          </a:lstStyle>
          <a:p>
            <a:pPr>
              <a:defRPr/>
            </a:pPr>
            <a:fld id="{173CEAF1-5FF3-45BF-8231-CEC574BBA93A}" type="slidenum">
              <a:rPr lang="en-US"/>
              <a:pPr>
                <a:defRPr/>
              </a:pPr>
              <a:t>‹#›</a:t>
            </a:fld>
            <a:endParaRPr lang="en-US" dirty="0"/>
          </a:p>
        </p:txBody>
      </p:sp>
    </p:spTree>
    <p:extLst>
      <p:ext uri="{BB962C8B-B14F-4D97-AF65-F5344CB8AC3E}">
        <p14:creationId xmlns:p14="http://schemas.microsoft.com/office/powerpoint/2010/main" val="2852472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32090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43777" indent="0" algn="ctr">
              <a:buNone/>
              <a:defRPr/>
            </a:lvl2pPr>
            <a:lvl3pPr marL="887553" indent="0" algn="ctr">
              <a:buNone/>
              <a:defRPr/>
            </a:lvl3pPr>
            <a:lvl4pPr marL="1331330" indent="0" algn="ctr">
              <a:buNone/>
              <a:defRPr/>
            </a:lvl4pPr>
            <a:lvl5pPr marL="1775106" indent="0" algn="ctr">
              <a:buNone/>
              <a:defRPr/>
            </a:lvl5pPr>
            <a:lvl6pPr marL="2218883" indent="0" algn="ctr">
              <a:buNone/>
              <a:defRPr/>
            </a:lvl6pPr>
            <a:lvl7pPr marL="2662660" indent="0" algn="ctr">
              <a:buNone/>
              <a:defRPr/>
            </a:lvl7pPr>
            <a:lvl8pPr marL="3106436" indent="0" algn="ctr">
              <a:buNone/>
              <a:defRPr/>
            </a:lvl8pPr>
            <a:lvl9pPr marL="3550213"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53C815AB-0E33-410E-8A7A-DA26EC83820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8115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D1AC320-F9D4-49B5-AB9E-2FFC55E833A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577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88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41"/>
            </a:lvl1pPr>
            <a:lvl2pPr marL="443777" indent="0">
              <a:buNone/>
              <a:defRPr sz="1747"/>
            </a:lvl2pPr>
            <a:lvl3pPr marL="887553" indent="0">
              <a:buNone/>
              <a:defRPr sz="1553"/>
            </a:lvl3pPr>
            <a:lvl4pPr marL="1331330" indent="0">
              <a:buNone/>
              <a:defRPr sz="1359"/>
            </a:lvl4pPr>
            <a:lvl5pPr marL="1775106" indent="0">
              <a:buNone/>
              <a:defRPr sz="1359"/>
            </a:lvl5pPr>
            <a:lvl6pPr marL="2218883" indent="0">
              <a:buNone/>
              <a:defRPr sz="1359"/>
            </a:lvl6pPr>
            <a:lvl7pPr marL="2662660" indent="0">
              <a:buNone/>
              <a:defRPr sz="1359"/>
            </a:lvl7pPr>
            <a:lvl8pPr marL="3106436" indent="0">
              <a:buNone/>
              <a:defRPr sz="1359"/>
            </a:lvl8pPr>
            <a:lvl9pPr marL="3550213" indent="0">
              <a:buNone/>
              <a:defRPr sz="1359"/>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0412D5F6-B49D-47DE-A956-5EEE3710801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10870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3886200"/>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886200"/>
          </a:xfrm>
        </p:spPr>
        <p:txBody>
          <a:bodyPr/>
          <a:lstStyle>
            <a:lvl1pPr>
              <a:defRPr sz="2718"/>
            </a:lvl1pPr>
            <a:lvl2pPr>
              <a:defRPr sz="2330"/>
            </a:lvl2pPr>
            <a:lvl3pPr>
              <a:defRPr sz="1941"/>
            </a:lvl3pPr>
            <a:lvl4pPr>
              <a:defRPr sz="1747"/>
            </a:lvl4pPr>
            <a:lvl5pPr>
              <a:defRPr sz="1747"/>
            </a:lvl5pPr>
            <a:lvl6pPr>
              <a:defRPr sz="1747"/>
            </a:lvl6pPr>
            <a:lvl7pPr>
              <a:defRPr sz="1747"/>
            </a:lvl7pPr>
            <a:lvl8pPr>
              <a:defRPr sz="1747"/>
            </a:lvl8pPr>
            <a:lvl9pPr>
              <a:defRPr sz="17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EA124FE-8054-4D26-A9A2-2918DF480E0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2681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330"/>
            </a:lvl1pPr>
            <a:lvl2pPr>
              <a:defRPr sz="1941"/>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4" cy="639762"/>
          </a:xfrm>
        </p:spPr>
        <p:txBody>
          <a:bodyPr anchor="b"/>
          <a:lstStyle>
            <a:lvl1pPr marL="0" indent="0">
              <a:buNone/>
              <a:defRPr sz="2330" b="1"/>
            </a:lvl1pPr>
            <a:lvl2pPr marL="443777" indent="0">
              <a:buNone/>
              <a:defRPr sz="1941" b="1"/>
            </a:lvl2pPr>
            <a:lvl3pPr marL="887553" indent="0">
              <a:buNone/>
              <a:defRPr sz="1747" b="1"/>
            </a:lvl3pPr>
            <a:lvl4pPr marL="1331330" indent="0">
              <a:buNone/>
              <a:defRPr sz="1553" b="1"/>
            </a:lvl4pPr>
            <a:lvl5pPr marL="1775106" indent="0">
              <a:buNone/>
              <a:defRPr sz="1553" b="1"/>
            </a:lvl5pPr>
            <a:lvl6pPr marL="2218883" indent="0">
              <a:buNone/>
              <a:defRPr sz="1553" b="1"/>
            </a:lvl6pPr>
            <a:lvl7pPr marL="2662660" indent="0">
              <a:buNone/>
              <a:defRPr sz="1553" b="1"/>
            </a:lvl7pPr>
            <a:lvl8pPr marL="3106436" indent="0">
              <a:buNone/>
              <a:defRPr sz="1553" b="1"/>
            </a:lvl8pPr>
            <a:lvl9pPr marL="3550213" indent="0">
              <a:buNone/>
              <a:defRPr sz="1553" b="1"/>
            </a:lvl9pPr>
          </a:lstStyle>
          <a:p>
            <a:pPr lvl="0"/>
            <a:r>
              <a:rPr lang="en-US"/>
              <a:t>Click to edit Master text styles</a:t>
            </a:r>
          </a:p>
        </p:txBody>
      </p:sp>
      <p:sp>
        <p:nvSpPr>
          <p:cNvPr id="6" name="Content Placeholder 5"/>
          <p:cNvSpPr>
            <a:spLocks noGrp="1"/>
          </p:cNvSpPr>
          <p:nvPr>
            <p:ph sz="quarter" idx="4"/>
          </p:nvPr>
        </p:nvSpPr>
        <p:spPr>
          <a:xfrm>
            <a:off x="6193368" y="2174875"/>
            <a:ext cx="5389034" cy="3951288"/>
          </a:xfrm>
        </p:spPr>
        <p:txBody>
          <a:bodyPr/>
          <a:lstStyle>
            <a:lvl1pPr>
              <a:defRPr sz="2330"/>
            </a:lvl1pPr>
            <a:lvl2pPr>
              <a:defRPr sz="1941"/>
            </a:lvl2pPr>
            <a:lvl3pPr>
              <a:defRPr sz="1747"/>
            </a:lvl3pPr>
            <a:lvl4pPr>
              <a:defRPr sz="1553"/>
            </a:lvl4pPr>
            <a:lvl5pPr>
              <a:defRPr sz="1553"/>
            </a:lvl5pPr>
            <a:lvl6pPr>
              <a:defRPr sz="1553"/>
            </a:lvl6pPr>
            <a:lvl7pPr>
              <a:defRPr sz="1553"/>
            </a:lvl7pPr>
            <a:lvl8pPr>
              <a:defRPr sz="1553"/>
            </a:lvl8pPr>
            <a:lvl9pPr>
              <a:defRPr sz="15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875B0581-06ED-4F0F-BFDB-D3531642257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9832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368C0D87-D7A2-4136-A277-54F3E28C202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978591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651B037-5067-4463-8636-E07CB8B8660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495189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4766734" y="273050"/>
            <a:ext cx="6815667" cy="5853113"/>
          </a:xfrm>
        </p:spPr>
        <p:txBody>
          <a:bodyPr/>
          <a:lstStyle>
            <a:lvl1pPr>
              <a:defRPr sz="3106"/>
            </a:lvl1pPr>
            <a:lvl2pPr>
              <a:defRPr sz="2718"/>
            </a:lvl2pPr>
            <a:lvl3pPr>
              <a:defRPr sz="2330"/>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359"/>
            </a:lvl1pPr>
            <a:lvl2pPr marL="443777" indent="0">
              <a:buNone/>
              <a:defRPr sz="1165"/>
            </a:lvl2pPr>
            <a:lvl3pPr marL="887553" indent="0">
              <a:buNone/>
              <a:defRPr sz="971"/>
            </a:lvl3pPr>
            <a:lvl4pPr marL="1331330" indent="0">
              <a:buNone/>
              <a:defRPr sz="874"/>
            </a:lvl4pPr>
            <a:lvl5pPr marL="1775106" indent="0">
              <a:buNone/>
              <a:defRPr sz="874"/>
            </a:lvl5pPr>
            <a:lvl6pPr marL="2218883" indent="0">
              <a:buNone/>
              <a:defRPr sz="874"/>
            </a:lvl6pPr>
            <a:lvl7pPr marL="2662660" indent="0">
              <a:buNone/>
              <a:defRPr sz="874"/>
            </a:lvl7pPr>
            <a:lvl8pPr marL="3106436" indent="0">
              <a:buNone/>
              <a:defRPr sz="874"/>
            </a:lvl8pPr>
            <a:lvl9pPr marL="3550213" indent="0">
              <a:buNone/>
              <a:defRPr sz="874"/>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9033ED4F-3094-46D4-B98C-90864965A65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23917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106"/>
            </a:lvl1pPr>
            <a:lvl2pPr marL="443777" indent="0">
              <a:buNone/>
              <a:defRPr sz="2718"/>
            </a:lvl2pPr>
            <a:lvl3pPr marL="887553" indent="0">
              <a:buNone/>
              <a:defRPr sz="2330"/>
            </a:lvl3pPr>
            <a:lvl4pPr marL="1331330" indent="0">
              <a:buNone/>
              <a:defRPr sz="1941"/>
            </a:lvl4pPr>
            <a:lvl5pPr marL="1775106" indent="0">
              <a:buNone/>
              <a:defRPr sz="1941"/>
            </a:lvl5pPr>
            <a:lvl6pPr marL="2218883" indent="0">
              <a:buNone/>
              <a:defRPr sz="1941"/>
            </a:lvl6pPr>
            <a:lvl7pPr marL="2662660" indent="0">
              <a:buNone/>
              <a:defRPr sz="1941"/>
            </a:lvl7pPr>
            <a:lvl8pPr marL="3106436" indent="0">
              <a:buNone/>
              <a:defRPr sz="1941"/>
            </a:lvl8pPr>
            <a:lvl9pPr marL="3550213" indent="0">
              <a:buNone/>
              <a:defRPr sz="1941"/>
            </a:lvl9pPr>
          </a:lstStyle>
          <a:p>
            <a:pPr lvl="0"/>
            <a:endParaRPr lang="en-US" noProof="0" dirty="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359"/>
            </a:lvl1pPr>
            <a:lvl2pPr marL="443777" indent="0">
              <a:buNone/>
              <a:defRPr sz="1165"/>
            </a:lvl2pPr>
            <a:lvl3pPr marL="887553" indent="0">
              <a:buNone/>
              <a:defRPr sz="971"/>
            </a:lvl3pPr>
            <a:lvl4pPr marL="1331330" indent="0">
              <a:buNone/>
              <a:defRPr sz="874"/>
            </a:lvl4pPr>
            <a:lvl5pPr marL="1775106" indent="0">
              <a:buNone/>
              <a:defRPr sz="874"/>
            </a:lvl5pPr>
            <a:lvl6pPr marL="2218883" indent="0">
              <a:buNone/>
              <a:defRPr sz="874"/>
            </a:lvl6pPr>
            <a:lvl7pPr marL="2662660" indent="0">
              <a:buNone/>
              <a:defRPr sz="874"/>
            </a:lvl7pPr>
            <a:lvl8pPr marL="3106436" indent="0">
              <a:buNone/>
              <a:defRPr sz="874"/>
            </a:lvl8pPr>
            <a:lvl9pPr marL="3550213" indent="0">
              <a:buNone/>
              <a:defRPr sz="874"/>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20401D1-22FA-4249-823A-9E426846BF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5810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29FB78C-D6D7-49B2-8745-AA6C1DD2F7C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2813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01484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211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211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7F619D30-52CD-4078-A3E7-7D611A2696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974907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712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4790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00475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0787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7626207"/>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140079777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567164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1558551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9289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1688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7789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33691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82333018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12793461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13"/>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15563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2764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97101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09"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Content Placeholder 7"/>
          <p:cNvSpPr>
            <a:spLocks noGrp="1"/>
          </p:cNvSpPr>
          <p:nvPr>
            <p:ph sz="quarter" idx="12"/>
          </p:nvPr>
        </p:nvSpPr>
        <p:spPr>
          <a:xfrm>
            <a:off x="76200" y="66675"/>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21133350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14988343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423999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2171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25062593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4366940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5872"/>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14322377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4" cy="6859016"/>
          </a:xfrm>
          <a:prstGeom prst="rect">
            <a:avLst/>
          </a:prstGeom>
        </p:spPr>
      </p:pic>
      <p:sp>
        <p:nvSpPr>
          <p:cNvPr id="14" name="Title 5"/>
          <p:cNvSpPr>
            <a:spLocks noGrp="1"/>
          </p:cNvSpPr>
          <p:nvPr>
            <p:ph type="title"/>
          </p:nvPr>
        </p:nvSpPr>
        <p:spPr>
          <a:xfrm>
            <a:off x="266700" y="260931"/>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9453166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88388" cy="6858000"/>
          </a:xfrm>
          <a:prstGeom prst="rect">
            <a:avLst/>
          </a:prstGeom>
        </p:spPr>
      </p:pic>
      <p:sp>
        <p:nvSpPr>
          <p:cNvPr id="3" name="Text Placeholder 2"/>
          <p:cNvSpPr>
            <a:spLocks noGrp="1"/>
          </p:cNvSpPr>
          <p:nvPr>
            <p:ph type="body" sz="quarter" idx="19"/>
          </p:nvPr>
        </p:nvSpPr>
        <p:spPr>
          <a:xfrm>
            <a:off x="381000" y="2059387"/>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34359921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6" name="TextBox 15"/>
          <p:cNvSpPr txBox="1"/>
          <p:nvPr userDrawn="1"/>
        </p:nvSpPr>
        <p:spPr>
          <a:xfrm>
            <a:off x="266700" y="5217495"/>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66" y="5610615"/>
            <a:ext cx="1338582" cy="1001498"/>
          </a:xfrm>
          <a:prstGeom prst="rect">
            <a:avLst/>
          </a:prstGeom>
        </p:spPr>
      </p:pic>
    </p:spTree>
    <p:extLst>
      <p:ext uri="{BB962C8B-B14F-4D97-AF65-F5344CB8AC3E}">
        <p14:creationId xmlns:p14="http://schemas.microsoft.com/office/powerpoint/2010/main" val="23770431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1613"/>
          </a:xfrm>
          <a:prstGeom prst="rect">
            <a:avLst/>
          </a:prstGeom>
        </p:spPr>
        <p:txBody>
          <a:bodyPr wrap="square" lIns="0" tIns="0" rIns="0" bIns="0">
            <a:spAutoFit/>
          </a:bodyPr>
          <a:lstStyle>
            <a:lvl1pPr>
              <a:defRPr sz="1765" b="1" i="0">
                <a:solidFill>
                  <a:srgbClr val="311730"/>
                </a:solidFill>
                <a:latin typeface="Rockwell"/>
                <a:cs typeface="Rockwel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255223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270001" y="378758"/>
            <a:ext cx="9785652" cy="271613"/>
          </a:xfrm>
        </p:spPr>
        <p:txBody>
          <a:bodyPr lIns="0" tIns="0" rIns="0" bIns="0"/>
          <a:lstStyle>
            <a:lvl1pPr>
              <a:defRPr sz="1765" b="1" i="0">
                <a:solidFill>
                  <a:srgbClr val="311730"/>
                </a:solidFill>
                <a:latin typeface="Rockwell"/>
                <a:cs typeface="Rockwel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6374048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70001" y="378758"/>
            <a:ext cx="9785652" cy="271613"/>
          </a:xfrm>
        </p:spPr>
        <p:txBody>
          <a:bodyPr lIns="0" tIns="0" rIns="0" bIns="0"/>
          <a:lstStyle>
            <a:lvl1pPr>
              <a:defRPr sz="1765" b="1" i="0">
                <a:solidFill>
                  <a:srgbClr val="311730"/>
                </a:solidFill>
                <a:latin typeface="Rockwell"/>
                <a:cs typeface="Rockwel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2806004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70001" y="378758"/>
            <a:ext cx="9785652" cy="271613"/>
          </a:xfrm>
        </p:spPr>
        <p:txBody>
          <a:bodyPr lIns="0" tIns="0" rIns="0" bIns="0"/>
          <a:lstStyle>
            <a:lvl1pPr>
              <a:defRPr sz="1765" b="1" i="0">
                <a:solidFill>
                  <a:srgbClr val="311730"/>
                </a:solidFill>
                <a:latin typeface="Rockwell"/>
                <a:cs typeface="Rockwel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308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theme" Target="../theme/theme2.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image" Target="../media/image4.png"/><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image" Target="../media/image9.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image" Target="../media/image1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theme" Target="../theme/theme3.xml"/><Relationship Id="rId30"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5.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2.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heme" Target="../theme/theme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image" Target="../media/image5.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image" Target="../media/image4.png"/><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theme" Target="../theme/theme7.xml"/><Relationship Id="rId5" Type="http://schemas.openxmlformats.org/officeDocument/2006/relationships/slideLayout" Target="../slideLayouts/slideLayout100.xml"/><Relationship Id="rId4"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10" Type="http://schemas.openxmlformats.org/officeDocument/2006/relationships/image" Target="../media/image2.png"/><Relationship Id="rId4" Type="http://schemas.openxmlformats.org/officeDocument/2006/relationships/slideLayout" Target="../slideLayouts/slideLayout10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91999" cy="6857999"/>
          </a:xfrm>
          <a:prstGeom prst="rect">
            <a:avLst/>
          </a:prstGeom>
        </p:spPr>
      </p:pic>
      <p:pic>
        <p:nvPicPr>
          <p:cNvPr id="17" name="bg object 17"/>
          <p:cNvPicPr/>
          <p:nvPr/>
        </p:nvPicPr>
        <p:blipFill>
          <a:blip r:embed="rId8" cstate="print"/>
          <a:stretch>
            <a:fillRect/>
          </a:stretch>
        </p:blipFill>
        <p:spPr>
          <a:xfrm>
            <a:off x="10668001" y="5720079"/>
            <a:ext cx="1015998" cy="518159"/>
          </a:xfrm>
          <a:prstGeom prst="rect">
            <a:avLst/>
          </a:prstGeom>
        </p:spPr>
      </p:pic>
      <p:sp>
        <p:nvSpPr>
          <p:cNvPr id="2" name="Holder 2"/>
          <p:cNvSpPr>
            <a:spLocks noGrp="1"/>
          </p:cNvSpPr>
          <p:nvPr>
            <p:ph type="title"/>
          </p:nvPr>
        </p:nvSpPr>
        <p:spPr>
          <a:xfrm>
            <a:off x="193039" y="193039"/>
            <a:ext cx="11805920" cy="650240"/>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270546" y="2674970"/>
            <a:ext cx="11650906" cy="36283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9971194" y="6411138"/>
            <a:ext cx="1812290" cy="247650"/>
          </a:xfrm>
          <a:prstGeom prst="rect">
            <a:avLst/>
          </a:prstGeom>
        </p:spPr>
        <p:txBody>
          <a:bodyPr wrap="square" lIns="0" tIns="0" rIns="0" bIns="0">
            <a:spAutoFit/>
          </a:bodyPr>
          <a:lstStyle>
            <a:lvl1pPr>
              <a:defRPr sz="1450" b="1" i="0">
                <a:solidFill>
                  <a:schemeClr val="tx1"/>
                </a:solidFill>
                <a:latin typeface="Arial"/>
                <a:cs typeface="Arial"/>
              </a:defRPr>
            </a:lvl1pPr>
          </a:lstStyle>
          <a:p>
            <a:pPr marL="12700">
              <a:lnSpc>
                <a:spcPts val="1695"/>
              </a:lnSpc>
            </a:pPr>
            <a:endParaRPr sz="1425" baseline="-14619"/>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458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1754194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Lst>
  <p:hf sldNum="0" hdr="0" ft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8D8D8"/>
        </a:solidFill>
        <a:effectLst/>
      </p:bgPr>
    </p:bg>
    <p:spTree>
      <p:nvGrpSpPr>
        <p:cNvPr id="1" name=""/>
        <p:cNvGrpSpPr/>
        <p:nvPr/>
      </p:nvGrpSpPr>
      <p:grpSpPr>
        <a:xfrm>
          <a:off x="0" y="0"/>
          <a:ext cx="0" cy="0"/>
          <a:chOff x="0" y="0"/>
          <a:chExt cx="0" cy="0"/>
        </a:xfrm>
      </p:grpSpPr>
      <p:pic>
        <p:nvPicPr>
          <p:cNvPr id="2050" name="Picture 27"/>
          <p:cNvPicPr>
            <a:picLocks noChangeAspect="1"/>
          </p:cNvPicPr>
          <p:nvPr/>
        </p:nvPicPr>
        <p:blipFill>
          <a:blip r:embed="rId28" cstate="print">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p:nvPr/>
        </p:nvSpPr>
        <p:spPr>
          <a:xfrm>
            <a:off x="246063" y="165100"/>
            <a:ext cx="11715750" cy="6545263"/>
          </a:xfrm>
          <a:prstGeom prst="roundRect">
            <a:avLst>
              <a:gd name="adj" fmla="val 225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sz="1350" dirty="0">
              <a:solidFill>
                <a:srgbClr val="83847A"/>
              </a:solidFill>
            </a:endParaRPr>
          </a:p>
        </p:txBody>
      </p:sp>
      <p:sp>
        <p:nvSpPr>
          <p:cNvPr id="4099" name="Title Placeholder 1"/>
          <p:cNvSpPr>
            <a:spLocks noGrp="1"/>
          </p:cNvSpPr>
          <p:nvPr>
            <p:ph type="title"/>
          </p:nvPr>
        </p:nvSpPr>
        <p:spPr bwMode="auto">
          <a:xfrm>
            <a:off x="406400" y="274638"/>
            <a:ext cx="11176000" cy="806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53" name="Text Placeholder 2"/>
          <p:cNvSpPr>
            <a:spLocks noGrp="1"/>
          </p:cNvSpPr>
          <p:nvPr>
            <p:ph type="body" idx="1"/>
          </p:nvPr>
        </p:nvSpPr>
        <p:spPr bwMode="auto">
          <a:xfrm>
            <a:off x="406400" y="1233488"/>
            <a:ext cx="1117600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4" name="Picture 6"/>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6078538" y="3416300"/>
            <a:ext cx="25400"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3"/>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10810875" y="5656263"/>
            <a:ext cx="8286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14"/>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9277350" y="5619750"/>
            <a:ext cx="1385888"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ooter Placeholder 7"/>
          <p:cNvSpPr>
            <a:spLocks noGrp="1"/>
          </p:cNvSpPr>
          <p:nvPr>
            <p:ph type="ftr" sz="quarter" idx="3"/>
          </p:nvPr>
        </p:nvSpPr>
        <p:spPr>
          <a:xfrm>
            <a:off x="419100" y="6426200"/>
            <a:ext cx="3878263" cy="241300"/>
          </a:xfrm>
          <a:prstGeom prst="rect">
            <a:avLst/>
          </a:prstGeom>
        </p:spPr>
        <p:txBody>
          <a:bodyPr vert="horz" lIns="91440" tIns="45720" rIns="91440" bIns="45720" rtlCol="0" anchor="ctr"/>
          <a:lstStyle>
            <a:lvl1pPr algn="l" eaLnBrk="1" hangingPunct="1">
              <a:defRPr sz="563" smtClean="0">
                <a:solidFill>
                  <a:schemeClr val="tx1">
                    <a:lumMod val="75000"/>
                    <a:lumOff val="25000"/>
                  </a:schemeClr>
                </a:solidFill>
                <a:latin typeface="Arial" charset="0"/>
              </a:defRPr>
            </a:lvl1pPr>
          </a:lstStyle>
          <a:p>
            <a:pPr fontAlgn="base">
              <a:spcBef>
                <a:spcPct val="0"/>
              </a:spcBef>
              <a:spcAft>
                <a:spcPct val="0"/>
              </a:spcAft>
              <a:defRPr/>
            </a:pPr>
            <a:r>
              <a:rPr lang="en-US">
                <a:solidFill>
                  <a:srgbClr val="000000">
                    <a:lumMod val="75000"/>
                    <a:lumOff val="25000"/>
                  </a:srgbClr>
                </a:solidFill>
              </a:rPr>
              <a:t>File Name</a:t>
            </a:r>
            <a:endParaRPr lang="en-US" dirty="0">
              <a:solidFill>
                <a:srgbClr val="000000">
                  <a:lumMod val="75000"/>
                  <a:lumOff val="25000"/>
                </a:srgbClr>
              </a:solidFill>
            </a:endParaRPr>
          </a:p>
        </p:txBody>
      </p:sp>
      <p:sp>
        <p:nvSpPr>
          <p:cNvPr id="17" name="Slide Number Placeholder 2"/>
          <p:cNvSpPr>
            <a:spLocks noGrp="1"/>
          </p:cNvSpPr>
          <p:nvPr>
            <p:ph type="sldNum" sz="quarter" idx="4"/>
          </p:nvPr>
        </p:nvSpPr>
        <p:spPr>
          <a:xfrm>
            <a:off x="5446713" y="6426200"/>
            <a:ext cx="977900" cy="241300"/>
          </a:xfrm>
          <a:prstGeom prst="rect">
            <a:avLst/>
          </a:prstGeom>
        </p:spPr>
        <p:txBody>
          <a:bodyPr anchor="ctr"/>
          <a:lstStyle>
            <a:lvl1pPr algn="ctr" eaLnBrk="1" hangingPunct="1">
              <a:defRPr sz="563" smtClean="0">
                <a:solidFill>
                  <a:schemeClr val="tx1">
                    <a:lumMod val="75000"/>
                    <a:lumOff val="25000"/>
                  </a:schemeClr>
                </a:solidFill>
                <a:latin typeface="Arial" charset="0"/>
              </a:defRPr>
            </a:lvl1pPr>
          </a:lstStyle>
          <a:p>
            <a:pPr fontAlgn="base">
              <a:spcBef>
                <a:spcPct val="0"/>
              </a:spcBef>
              <a:spcAft>
                <a:spcPct val="0"/>
              </a:spcAft>
              <a:defRPr/>
            </a:pPr>
            <a:fld id="{C1707CD2-2EBF-4E48-A543-46922C9DF6C2}" type="slidenum">
              <a:rPr lang="en-US">
                <a:solidFill>
                  <a:srgbClr val="000000">
                    <a:lumMod val="75000"/>
                    <a:lumOff val="25000"/>
                  </a:srgbClr>
                </a:solidFill>
              </a:rPr>
              <a:pPr fontAlgn="base">
                <a:spcBef>
                  <a:spcPct val="0"/>
                </a:spcBef>
                <a:spcAft>
                  <a:spcPct val="0"/>
                </a:spcAft>
                <a:defRPr/>
              </a:pPr>
              <a:t>‹#›</a:t>
            </a:fld>
            <a:endParaRPr lang="en-US" dirty="0">
              <a:solidFill>
                <a:srgbClr val="000000">
                  <a:lumMod val="75000"/>
                  <a:lumOff val="25000"/>
                </a:srgbClr>
              </a:solidFill>
            </a:endParaRPr>
          </a:p>
        </p:txBody>
      </p:sp>
    </p:spTree>
    <p:extLst>
      <p:ext uri="{BB962C8B-B14F-4D97-AF65-F5344CB8AC3E}">
        <p14:creationId xmlns:p14="http://schemas.microsoft.com/office/powerpoint/2010/main" val="98969042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Lst>
  <p:hf hdr="0" ftr="0" dt="0"/>
  <p:txStyles>
    <p:titleStyle>
      <a:lvl1pPr algn="l" rtl="0" fontAlgn="base">
        <a:spcBef>
          <a:spcPct val="0"/>
        </a:spcBef>
        <a:spcAft>
          <a:spcPct val="0"/>
        </a:spcAft>
        <a:defRPr sz="2400" b="1" kern="1200" cap="all">
          <a:solidFill>
            <a:srgbClr val="404040"/>
          </a:solidFill>
          <a:latin typeface="Arial" pitchFamily="34" charset="0"/>
          <a:ea typeface="ＭＳ Ｐゴシック" charset="0"/>
          <a:cs typeface="Arial" pitchFamily="34" charset="0"/>
        </a:defRPr>
      </a:lvl1pPr>
      <a:lvl2pPr algn="l" rtl="0" fontAlgn="base">
        <a:spcBef>
          <a:spcPct val="0"/>
        </a:spcBef>
        <a:spcAft>
          <a:spcPct val="0"/>
        </a:spcAft>
        <a:defRPr sz="2400" b="1">
          <a:solidFill>
            <a:srgbClr val="404040"/>
          </a:solidFill>
          <a:latin typeface="Arial" charset="0"/>
          <a:ea typeface="ＭＳ Ｐゴシック" charset="0"/>
          <a:cs typeface="Arial" charset="0"/>
        </a:defRPr>
      </a:lvl2pPr>
      <a:lvl3pPr algn="l" rtl="0" fontAlgn="base">
        <a:spcBef>
          <a:spcPct val="0"/>
        </a:spcBef>
        <a:spcAft>
          <a:spcPct val="0"/>
        </a:spcAft>
        <a:defRPr sz="2400" b="1">
          <a:solidFill>
            <a:srgbClr val="404040"/>
          </a:solidFill>
          <a:latin typeface="Arial" charset="0"/>
          <a:ea typeface="ＭＳ Ｐゴシック" charset="0"/>
          <a:cs typeface="Arial" charset="0"/>
        </a:defRPr>
      </a:lvl3pPr>
      <a:lvl4pPr algn="l" rtl="0" fontAlgn="base">
        <a:spcBef>
          <a:spcPct val="0"/>
        </a:spcBef>
        <a:spcAft>
          <a:spcPct val="0"/>
        </a:spcAft>
        <a:defRPr sz="2400" b="1">
          <a:solidFill>
            <a:srgbClr val="404040"/>
          </a:solidFill>
          <a:latin typeface="Arial" charset="0"/>
          <a:ea typeface="ＭＳ Ｐゴシック" charset="0"/>
          <a:cs typeface="Arial" charset="0"/>
        </a:defRPr>
      </a:lvl4pPr>
      <a:lvl5pPr algn="l" rtl="0" fontAlgn="base">
        <a:spcBef>
          <a:spcPct val="0"/>
        </a:spcBef>
        <a:spcAft>
          <a:spcPct val="0"/>
        </a:spcAft>
        <a:defRPr sz="2400" b="1">
          <a:solidFill>
            <a:srgbClr val="404040"/>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192088" indent="-192088" algn="l" rtl="0" fontAlgn="base">
        <a:spcBef>
          <a:spcPts val="175"/>
        </a:spcBef>
        <a:spcAft>
          <a:spcPct val="0"/>
        </a:spcAft>
        <a:buFont typeface="Arial" panose="020B0604020202020204" pitchFamily="34" charset="0"/>
        <a:defRPr sz="2100" kern="1200">
          <a:solidFill>
            <a:srgbClr val="404040"/>
          </a:solidFill>
          <a:latin typeface="Arial" pitchFamily="34" charset="0"/>
          <a:ea typeface="ＭＳ Ｐゴシック" charset="0"/>
          <a:cs typeface="Arial" pitchFamily="34" charset="0"/>
        </a:defRPr>
      </a:lvl1pPr>
      <a:lvl2pPr marL="288925" indent="-160338" algn="l" rtl="0" fontAlgn="base">
        <a:spcBef>
          <a:spcPts val="175"/>
        </a:spcBef>
        <a:spcAft>
          <a:spcPct val="0"/>
        </a:spcAft>
        <a:buFont typeface="Arial" panose="020B0604020202020204" pitchFamily="34" charset="0"/>
        <a:buChar char="–"/>
        <a:defRPr sz="2100" kern="1200">
          <a:solidFill>
            <a:srgbClr val="404040"/>
          </a:solidFill>
          <a:latin typeface="Arial" pitchFamily="34" charset="0"/>
          <a:ea typeface="Arial" charset="0"/>
          <a:cs typeface="Arial" pitchFamily="34" charset="0"/>
        </a:defRPr>
      </a:lvl2pPr>
      <a:lvl3pPr marL="514350" indent="-128588" algn="l" rtl="0" fontAlgn="base">
        <a:spcBef>
          <a:spcPts val="175"/>
        </a:spcBef>
        <a:spcAft>
          <a:spcPct val="0"/>
        </a:spcAft>
        <a:buFont typeface="Arial" panose="020B0604020202020204" pitchFamily="34" charset="0"/>
        <a:buChar char="•"/>
        <a:defRPr sz="1500" kern="1200">
          <a:solidFill>
            <a:srgbClr val="404040"/>
          </a:solidFill>
          <a:latin typeface="Arial" pitchFamily="34" charset="0"/>
          <a:ea typeface="Arial" charset="0"/>
          <a:cs typeface="Arial" pitchFamily="34" charset="0"/>
        </a:defRPr>
      </a:lvl3pPr>
      <a:lvl4pPr marL="771525" indent="-128588" algn="l" rtl="0" fontAlgn="base">
        <a:spcBef>
          <a:spcPts val="175"/>
        </a:spcBef>
        <a:spcAft>
          <a:spcPct val="0"/>
        </a:spcAft>
        <a:buFont typeface="Arial" panose="020B0604020202020204" pitchFamily="34" charset="0"/>
        <a:buChar char="–"/>
        <a:defRPr sz="1500" kern="1200">
          <a:solidFill>
            <a:srgbClr val="404040"/>
          </a:solidFill>
          <a:latin typeface="Arial" pitchFamily="34" charset="0"/>
          <a:ea typeface="Arial" charset="0"/>
          <a:cs typeface="Arial" pitchFamily="34" charset="0"/>
        </a:defRPr>
      </a:lvl4pPr>
      <a:lvl5pPr marL="1028700" indent="-128588" algn="l" rtl="0" fontAlgn="base">
        <a:spcBef>
          <a:spcPts val="175"/>
        </a:spcBef>
        <a:spcAft>
          <a:spcPct val="0"/>
        </a:spcAft>
        <a:buFont typeface="Arial" panose="020B0604020202020204" pitchFamily="34" charset="0"/>
        <a:buChar char="»"/>
        <a:defRPr sz="1500" kern="1200">
          <a:solidFill>
            <a:srgbClr val="404040"/>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5" y="38099"/>
            <a:ext cx="12058650"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5"/>
          <a:srcRect/>
          <a:stretch>
            <a:fillRect/>
          </a:stretch>
        </p:blipFill>
        <p:spPr bwMode="auto">
          <a:xfrm>
            <a:off x="6079067" y="3416309"/>
            <a:ext cx="25400" cy="3175"/>
          </a:xfrm>
          <a:prstGeom prst="rect">
            <a:avLst/>
          </a:prstGeom>
          <a:noFill/>
          <a:ln w="9525">
            <a:noFill/>
            <a:miter lim="800000"/>
            <a:headEnd/>
            <a:tailEnd/>
          </a:ln>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15"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16" name="Picture 1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1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84255255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2" r:id="rId3"/>
  </p:sldLayoutIdLst>
  <p:hf hdr="0" ft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p15:clr>
            <a:srgbClr val="F26B43"/>
          </p15:clr>
        </p15:guide>
        <p15:guide id="1" pos="7512">
          <p15:clr>
            <a:srgbClr val="5ACBF0"/>
          </p15:clr>
        </p15:guide>
        <p15:guide id="2" pos="12971">
          <p15:clr>
            <a:srgbClr val="5ACBF0"/>
          </p15:clr>
        </p15:guide>
        <p15:guide id="3" pos="168">
          <p15:clr>
            <a:srgbClr val="5ACBF0"/>
          </p15:clr>
        </p15:guide>
        <p15:guide id="5" orient="horz" pos="637">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0"/>
            <a:ext cx="109728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sldNum" sz="quarter" idx="4"/>
          </p:nvPr>
        </p:nvSpPr>
        <p:spPr bwMode="auto">
          <a:xfrm>
            <a:off x="48768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59"/>
            </a:lvl1pPr>
          </a:lstStyle>
          <a:p>
            <a:pPr fontAlgn="base">
              <a:spcBef>
                <a:spcPct val="0"/>
              </a:spcBef>
              <a:spcAft>
                <a:spcPct val="0"/>
              </a:spcAft>
              <a:defRPr/>
            </a:pPr>
            <a:fld id="{E2690ECA-89F4-4C27-B809-4CF673E50268}" type="slidenum">
              <a:rPr lang="en-US">
                <a:solidFill>
                  <a:srgbClr val="000000"/>
                </a:solidFill>
              </a:rPr>
              <a:pPr fontAlgn="base">
                <a:spcBef>
                  <a:spcPct val="0"/>
                </a:spcBef>
                <a:spcAft>
                  <a:spcPct val="0"/>
                </a:spcAft>
                <a:defRPr/>
              </a:pPr>
              <a:t>‹#›</a:t>
            </a:fld>
            <a:endParaRPr lang="en-US" dirty="0">
              <a:solidFill>
                <a:srgbClr val="000000"/>
              </a:solidFill>
            </a:endParaRPr>
          </a:p>
        </p:txBody>
      </p:sp>
      <p:pic>
        <p:nvPicPr>
          <p:cNvPr id="2053" name="Picture 8" descr="USACE_logo"/>
          <p:cNvPicPr>
            <a:picLocks noChangeAspect="1" noChangeArrowheads="1"/>
          </p:cNvPicPr>
          <p:nvPr/>
        </p:nvPicPr>
        <p:blipFill>
          <a:blip r:embed="rId14" cstate="print"/>
          <a:srcRect/>
          <a:stretch>
            <a:fillRect/>
          </a:stretch>
        </p:blipFill>
        <p:spPr bwMode="auto">
          <a:xfrm>
            <a:off x="10672234" y="5715001"/>
            <a:ext cx="1011767" cy="519113"/>
          </a:xfrm>
          <a:prstGeom prst="rect">
            <a:avLst/>
          </a:prstGeom>
          <a:noFill/>
          <a:ln w="9525">
            <a:noFill/>
            <a:miter lim="800000"/>
            <a:headEnd/>
            <a:tailEnd/>
          </a:ln>
        </p:spPr>
      </p:pic>
      <p:sp>
        <p:nvSpPr>
          <p:cNvPr id="3081" name="Text Box 9"/>
          <p:cNvSpPr txBox="1">
            <a:spLocks noChangeArrowheads="1"/>
          </p:cNvSpPr>
          <p:nvPr/>
        </p:nvSpPr>
        <p:spPr bwMode="auto">
          <a:xfrm>
            <a:off x="8297334" y="6416675"/>
            <a:ext cx="3475567" cy="209160"/>
          </a:xfrm>
          <a:prstGeom prst="rect">
            <a:avLst/>
          </a:prstGeom>
          <a:noFill/>
          <a:ln w="9525">
            <a:noFill/>
            <a:miter lim="800000"/>
            <a:headEnd/>
            <a:tailEnd/>
          </a:ln>
          <a:effectLst/>
        </p:spPr>
        <p:txBody>
          <a:bodyPr lIns="0" tIns="0" rIns="0" bIns="0">
            <a:spAutoFit/>
          </a:bodyPr>
          <a:lstStyle/>
          <a:p>
            <a:pPr algn="r" fontAlgn="base">
              <a:spcBef>
                <a:spcPct val="0"/>
              </a:spcBef>
              <a:spcAft>
                <a:spcPct val="0"/>
              </a:spcAft>
              <a:defRPr/>
            </a:pPr>
            <a:r>
              <a:rPr lang="en-US" sz="1359" b="1" dirty="0">
                <a:solidFill>
                  <a:srgbClr val="000000"/>
                </a:solidFill>
              </a:rPr>
              <a:t>BUILDING STRONG</a:t>
            </a:r>
            <a:r>
              <a:rPr lang="en-US" sz="1359" b="1" baseline="-25000" dirty="0">
                <a:solidFill>
                  <a:srgbClr val="000000"/>
                </a:solidFill>
              </a:rPr>
              <a:t>®</a:t>
            </a:r>
          </a:p>
        </p:txBody>
      </p:sp>
      <p:sp>
        <p:nvSpPr>
          <p:cNvPr id="3082" name="Line 10"/>
          <p:cNvSpPr>
            <a:spLocks noChangeShapeType="1"/>
          </p:cNvSpPr>
          <p:nvPr/>
        </p:nvSpPr>
        <p:spPr bwMode="auto">
          <a:xfrm flipH="1">
            <a:off x="609600" y="6324600"/>
            <a:ext cx="10972800" cy="0"/>
          </a:xfrm>
          <a:prstGeom prst="line">
            <a:avLst/>
          </a:prstGeom>
          <a:noFill/>
          <a:ln w="9525">
            <a:solidFill>
              <a:schemeClr val="tx1"/>
            </a:solidFill>
            <a:round/>
            <a:headEnd/>
            <a:tailEnd/>
          </a:ln>
          <a:effectLst/>
        </p:spPr>
        <p:txBody>
          <a:bodyPr/>
          <a:lstStyle/>
          <a:p>
            <a:pPr fontAlgn="base">
              <a:spcBef>
                <a:spcPct val="0"/>
              </a:spcBef>
              <a:spcAft>
                <a:spcPct val="0"/>
              </a:spcAft>
              <a:defRPr/>
            </a:pPr>
            <a:endParaRPr lang="en-US" sz="1747" dirty="0">
              <a:solidFill>
                <a:srgbClr val="000000"/>
              </a:solidFill>
            </a:endParaRPr>
          </a:p>
        </p:txBody>
      </p:sp>
    </p:spTree>
    <p:extLst>
      <p:ext uri="{BB962C8B-B14F-4D97-AF65-F5344CB8AC3E}">
        <p14:creationId xmlns:p14="http://schemas.microsoft.com/office/powerpoint/2010/main" val="184665536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3494">
          <a:solidFill>
            <a:schemeClr val="tx2"/>
          </a:solidFill>
          <a:latin typeface="+mj-lt"/>
          <a:ea typeface="+mj-ea"/>
          <a:cs typeface="+mj-cs"/>
        </a:defRPr>
      </a:lvl1pPr>
      <a:lvl2pPr algn="ctr" rtl="0" eaLnBrk="0" fontAlgn="base" hangingPunct="0">
        <a:spcBef>
          <a:spcPct val="0"/>
        </a:spcBef>
        <a:spcAft>
          <a:spcPct val="0"/>
        </a:spcAft>
        <a:defRPr sz="3494">
          <a:solidFill>
            <a:schemeClr val="tx2"/>
          </a:solidFill>
          <a:latin typeface="Arial" charset="0"/>
        </a:defRPr>
      </a:lvl2pPr>
      <a:lvl3pPr algn="ctr" rtl="0" eaLnBrk="0" fontAlgn="base" hangingPunct="0">
        <a:spcBef>
          <a:spcPct val="0"/>
        </a:spcBef>
        <a:spcAft>
          <a:spcPct val="0"/>
        </a:spcAft>
        <a:defRPr sz="3494">
          <a:solidFill>
            <a:schemeClr val="tx2"/>
          </a:solidFill>
          <a:latin typeface="Arial" charset="0"/>
        </a:defRPr>
      </a:lvl3pPr>
      <a:lvl4pPr algn="ctr" rtl="0" eaLnBrk="0" fontAlgn="base" hangingPunct="0">
        <a:spcBef>
          <a:spcPct val="0"/>
        </a:spcBef>
        <a:spcAft>
          <a:spcPct val="0"/>
        </a:spcAft>
        <a:defRPr sz="3494">
          <a:solidFill>
            <a:schemeClr val="tx2"/>
          </a:solidFill>
          <a:latin typeface="Arial" charset="0"/>
        </a:defRPr>
      </a:lvl4pPr>
      <a:lvl5pPr algn="ctr" rtl="0" eaLnBrk="0" fontAlgn="base" hangingPunct="0">
        <a:spcBef>
          <a:spcPct val="0"/>
        </a:spcBef>
        <a:spcAft>
          <a:spcPct val="0"/>
        </a:spcAft>
        <a:defRPr sz="3494">
          <a:solidFill>
            <a:schemeClr val="tx2"/>
          </a:solidFill>
          <a:latin typeface="Arial" charset="0"/>
        </a:defRPr>
      </a:lvl5pPr>
      <a:lvl6pPr marL="443777" algn="ctr" rtl="0" fontAlgn="base">
        <a:spcBef>
          <a:spcPct val="0"/>
        </a:spcBef>
        <a:spcAft>
          <a:spcPct val="0"/>
        </a:spcAft>
        <a:defRPr sz="3494">
          <a:solidFill>
            <a:schemeClr val="tx2"/>
          </a:solidFill>
          <a:latin typeface="Arial" charset="0"/>
        </a:defRPr>
      </a:lvl6pPr>
      <a:lvl7pPr marL="887553" algn="ctr" rtl="0" fontAlgn="base">
        <a:spcBef>
          <a:spcPct val="0"/>
        </a:spcBef>
        <a:spcAft>
          <a:spcPct val="0"/>
        </a:spcAft>
        <a:defRPr sz="3494">
          <a:solidFill>
            <a:schemeClr val="tx2"/>
          </a:solidFill>
          <a:latin typeface="Arial" charset="0"/>
        </a:defRPr>
      </a:lvl7pPr>
      <a:lvl8pPr marL="1331330" algn="ctr" rtl="0" fontAlgn="base">
        <a:spcBef>
          <a:spcPct val="0"/>
        </a:spcBef>
        <a:spcAft>
          <a:spcPct val="0"/>
        </a:spcAft>
        <a:defRPr sz="3494">
          <a:solidFill>
            <a:schemeClr val="tx2"/>
          </a:solidFill>
          <a:latin typeface="Arial" charset="0"/>
        </a:defRPr>
      </a:lvl8pPr>
      <a:lvl9pPr marL="1775106" algn="ctr" rtl="0" fontAlgn="base">
        <a:spcBef>
          <a:spcPct val="0"/>
        </a:spcBef>
        <a:spcAft>
          <a:spcPct val="0"/>
        </a:spcAft>
        <a:defRPr sz="3494">
          <a:solidFill>
            <a:schemeClr val="tx2"/>
          </a:solidFill>
          <a:latin typeface="Arial" charset="0"/>
        </a:defRPr>
      </a:lvl9pPr>
    </p:titleStyle>
    <p:bodyStyle>
      <a:lvl1pPr marL="332832" indent="-332832" algn="l" rtl="0" eaLnBrk="0" fontAlgn="base" hangingPunct="0">
        <a:spcBef>
          <a:spcPct val="20000"/>
        </a:spcBef>
        <a:spcAft>
          <a:spcPct val="0"/>
        </a:spcAft>
        <a:buFont typeface="Wingdings" pitchFamily="2" charset="2"/>
        <a:buChar char="§"/>
        <a:defRPr sz="3106">
          <a:solidFill>
            <a:schemeClr val="tx1"/>
          </a:solidFill>
          <a:latin typeface="+mn-lt"/>
          <a:ea typeface="+mn-ea"/>
          <a:cs typeface="+mn-cs"/>
        </a:defRPr>
      </a:lvl1pPr>
      <a:lvl2pPr marL="721137" indent="-277360" algn="l" rtl="0" eaLnBrk="0" fontAlgn="base" hangingPunct="0">
        <a:spcBef>
          <a:spcPct val="20000"/>
        </a:spcBef>
        <a:spcAft>
          <a:spcPct val="0"/>
        </a:spcAft>
        <a:buSzPct val="75000"/>
        <a:buFont typeface="Arial" charset="0"/>
        <a:buChar char="►"/>
        <a:defRPr sz="2718">
          <a:solidFill>
            <a:schemeClr val="tx1"/>
          </a:solidFill>
          <a:latin typeface="+mn-lt"/>
        </a:defRPr>
      </a:lvl2pPr>
      <a:lvl3pPr marL="1109442" indent="-221888" algn="l" rtl="0" eaLnBrk="0" fontAlgn="base" hangingPunct="0">
        <a:spcBef>
          <a:spcPct val="20000"/>
        </a:spcBef>
        <a:spcAft>
          <a:spcPct val="0"/>
        </a:spcAft>
        <a:buChar char="•"/>
        <a:defRPr sz="2330">
          <a:solidFill>
            <a:schemeClr val="tx1"/>
          </a:solidFill>
          <a:latin typeface="+mn-lt"/>
        </a:defRPr>
      </a:lvl3pPr>
      <a:lvl4pPr marL="1553218" indent="-221888" algn="l" rtl="0" eaLnBrk="0" fontAlgn="base" hangingPunct="0">
        <a:spcBef>
          <a:spcPct val="20000"/>
        </a:spcBef>
        <a:spcAft>
          <a:spcPct val="0"/>
        </a:spcAft>
        <a:buSzPct val="75000"/>
        <a:buFont typeface="Wingdings 3" pitchFamily="18" charset="2"/>
        <a:buChar char="w"/>
        <a:defRPr sz="1941">
          <a:solidFill>
            <a:schemeClr val="tx1"/>
          </a:solidFill>
          <a:latin typeface="+mn-lt"/>
        </a:defRPr>
      </a:lvl4pPr>
      <a:lvl5pPr marL="1996995" indent="-221888" algn="l" rtl="0" eaLnBrk="0" fontAlgn="base" hangingPunct="0">
        <a:spcBef>
          <a:spcPct val="20000"/>
        </a:spcBef>
        <a:spcAft>
          <a:spcPct val="0"/>
        </a:spcAft>
        <a:buSzPct val="50000"/>
        <a:buFont typeface="Wingdings" pitchFamily="2" charset="2"/>
        <a:buChar char="¡"/>
        <a:defRPr sz="1941">
          <a:solidFill>
            <a:schemeClr val="tx1"/>
          </a:solidFill>
          <a:latin typeface="+mn-lt"/>
        </a:defRPr>
      </a:lvl5pPr>
      <a:lvl6pPr marL="2440771" indent="-221888" algn="l" rtl="0" fontAlgn="base">
        <a:spcBef>
          <a:spcPct val="20000"/>
        </a:spcBef>
        <a:spcAft>
          <a:spcPct val="0"/>
        </a:spcAft>
        <a:buSzPct val="50000"/>
        <a:buFont typeface="Wingdings" pitchFamily="2" charset="2"/>
        <a:buChar char="¡"/>
        <a:defRPr sz="1941">
          <a:solidFill>
            <a:schemeClr val="tx1"/>
          </a:solidFill>
          <a:latin typeface="+mn-lt"/>
        </a:defRPr>
      </a:lvl6pPr>
      <a:lvl7pPr marL="2884548" indent="-221888" algn="l" rtl="0" fontAlgn="base">
        <a:spcBef>
          <a:spcPct val="20000"/>
        </a:spcBef>
        <a:spcAft>
          <a:spcPct val="0"/>
        </a:spcAft>
        <a:buSzPct val="50000"/>
        <a:buFont typeface="Wingdings" pitchFamily="2" charset="2"/>
        <a:buChar char="¡"/>
        <a:defRPr sz="1941">
          <a:solidFill>
            <a:schemeClr val="tx1"/>
          </a:solidFill>
          <a:latin typeface="+mn-lt"/>
        </a:defRPr>
      </a:lvl7pPr>
      <a:lvl8pPr marL="3328325" indent="-221888" algn="l" rtl="0" fontAlgn="base">
        <a:spcBef>
          <a:spcPct val="20000"/>
        </a:spcBef>
        <a:spcAft>
          <a:spcPct val="0"/>
        </a:spcAft>
        <a:buSzPct val="50000"/>
        <a:buFont typeface="Wingdings" pitchFamily="2" charset="2"/>
        <a:buChar char="¡"/>
        <a:defRPr sz="1941">
          <a:solidFill>
            <a:schemeClr val="tx1"/>
          </a:solidFill>
          <a:latin typeface="+mn-lt"/>
        </a:defRPr>
      </a:lvl8pPr>
      <a:lvl9pPr marL="3772101" indent="-221888" algn="l" rtl="0" fontAlgn="base">
        <a:spcBef>
          <a:spcPct val="20000"/>
        </a:spcBef>
        <a:spcAft>
          <a:spcPct val="0"/>
        </a:spcAft>
        <a:buSzPct val="50000"/>
        <a:buFont typeface="Wingdings" pitchFamily="2" charset="2"/>
        <a:buChar char="¡"/>
        <a:defRPr sz="1941">
          <a:solidFill>
            <a:schemeClr val="tx1"/>
          </a:solidFill>
          <a:latin typeface="+mn-lt"/>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5" y="38099"/>
            <a:ext cx="12058650"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85750" y="256443"/>
            <a:ext cx="496209" cy="653036"/>
          </a:xfrm>
          <a:prstGeom prst="rect">
            <a:avLst/>
          </a:prstGeom>
        </p:spPr>
      </p:pic>
      <p:sp>
        <p:nvSpPr>
          <p:cNvPr id="4099" name="Title Placeholder 1"/>
          <p:cNvSpPr>
            <a:spLocks noGrp="1"/>
          </p:cNvSpPr>
          <p:nvPr>
            <p:ph type="title"/>
          </p:nvPr>
        </p:nvSpPr>
        <p:spPr bwMode="auto">
          <a:xfrm>
            <a:off x="954860" y="128981"/>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8"/>
          <a:srcRect/>
          <a:stretch>
            <a:fillRect/>
          </a:stretch>
        </p:blipFill>
        <p:spPr bwMode="auto">
          <a:xfrm>
            <a:off x="6079067" y="3416309"/>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4"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1266541" y="334036"/>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29970602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Lst>
  <p:hf hdr="0" ft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37">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70001" y="378758"/>
            <a:ext cx="9785652" cy="307777"/>
          </a:xfrm>
          <a:prstGeom prst="rect">
            <a:avLst/>
          </a:prstGeom>
        </p:spPr>
        <p:txBody>
          <a:bodyPr wrap="square" lIns="0" tIns="0" rIns="0" bIns="0">
            <a:spAutoFit/>
          </a:bodyPr>
          <a:lstStyle>
            <a:lvl1pPr>
              <a:defRPr sz="2000" b="1" i="0">
                <a:solidFill>
                  <a:srgbClr val="311730"/>
                </a:solidFill>
                <a:latin typeface="Rockwell"/>
                <a:cs typeface="Rockwel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10/23/2024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3925190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9" cstate="print"/>
          <a:stretch>
            <a:fillRect/>
          </a:stretch>
        </p:blipFill>
        <p:spPr>
          <a:xfrm>
            <a:off x="0" y="0"/>
            <a:ext cx="12191999" cy="6857999"/>
          </a:xfrm>
          <a:prstGeom prst="rect">
            <a:avLst/>
          </a:prstGeom>
        </p:spPr>
      </p:pic>
      <p:pic>
        <p:nvPicPr>
          <p:cNvPr id="17" name="bg object 17"/>
          <p:cNvPicPr/>
          <p:nvPr/>
        </p:nvPicPr>
        <p:blipFill>
          <a:blip r:embed="rId10" cstate="print"/>
          <a:stretch>
            <a:fillRect/>
          </a:stretch>
        </p:blipFill>
        <p:spPr>
          <a:xfrm>
            <a:off x="10668001" y="5720079"/>
            <a:ext cx="1015998" cy="518159"/>
          </a:xfrm>
          <a:prstGeom prst="rect">
            <a:avLst/>
          </a:prstGeom>
        </p:spPr>
      </p:pic>
      <p:sp>
        <p:nvSpPr>
          <p:cNvPr id="2" name="Holder 2"/>
          <p:cNvSpPr>
            <a:spLocks noGrp="1"/>
          </p:cNvSpPr>
          <p:nvPr>
            <p:ph type="title"/>
          </p:nvPr>
        </p:nvSpPr>
        <p:spPr>
          <a:xfrm>
            <a:off x="193039" y="193039"/>
            <a:ext cx="11805920" cy="650240"/>
          </a:xfrm>
          <a:prstGeom prst="rect">
            <a:avLst/>
          </a:prstGeom>
        </p:spPr>
        <p:txBody>
          <a:bodyPr wrap="square" lIns="0" tIns="0" rIns="0" bIns="0">
            <a:spAutoFit/>
          </a:bodyPr>
          <a:lstStyle>
            <a:lvl1pPr>
              <a:defRPr sz="36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270546" y="2674970"/>
            <a:ext cx="11650906" cy="362839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9971194" y="6411138"/>
            <a:ext cx="1812290" cy="247650"/>
          </a:xfrm>
          <a:prstGeom prst="rect">
            <a:avLst/>
          </a:prstGeom>
        </p:spPr>
        <p:txBody>
          <a:bodyPr wrap="square" lIns="0" tIns="0" rIns="0" bIns="0">
            <a:spAutoFit/>
          </a:bodyPr>
          <a:lstStyle>
            <a:lvl1pPr>
              <a:defRPr sz="1450" b="1" i="0">
                <a:solidFill>
                  <a:schemeClr val="tx1"/>
                </a:solidFill>
                <a:latin typeface="Arial"/>
                <a:cs typeface="Arial"/>
              </a:defRPr>
            </a:lvl1pPr>
          </a:lstStyle>
          <a:p>
            <a:pPr marL="12700">
              <a:lnSpc>
                <a:spcPts val="1695"/>
              </a:lnSpc>
            </a:pPr>
            <a:endParaRPr sz="1425" baseline="-14619"/>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294835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Lst>
  <p:hf sldNum="0"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hyperlink" Target="http://www.restoringthekootenai.org/" TargetMode="External"/><Relationship Id="rId3" Type="http://schemas.openxmlformats.org/officeDocument/2006/relationships/image" Target="../media/image19.jp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4.jpg"/><Relationship Id="rId1" Type="http://schemas.openxmlformats.org/officeDocument/2006/relationships/slideLayout" Target="../slideLayouts/slideLayout100.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hyperlink" Target="http://www.nwcouncil.org/" TargetMode="External"/><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21" Type="http://schemas.openxmlformats.org/officeDocument/2006/relationships/image" Target="../media/image55.png"/><Relationship Id="rId34" Type="http://schemas.openxmlformats.org/officeDocument/2006/relationships/image" Target="../media/image68.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8" Type="http://schemas.openxmlformats.org/officeDocument/2006/relationships/image" Target="../media/image42.png"/><Relationship Id="rId3" Type="http://schemas.openxmlformats.org/officeDocument/2006/relationships/image" Target="../media/image37.png"/></Relationships>
</file>

<file path=ppt/slides/_rels/slide6.xml.rels><?xml version="1.0" encoding="UTF-8" standalone="yes"?>
<Relationships xmlns="http://schemas.openxmlformats.org/package/2006/relationships"><Relationship Id="rId26" Type="http://schemas.openxmlformats.org/officeDocument/2006/relationships/image" Target="../media/image96.png"/><Relationship Id="rId21" Type="http://schemas.openxmlformats.org/officeDocument/2006/relationships/image" Target="../media/image91.png"/><Relationship Id="rId42" Type="http://schemas.openxmlformats.org/officeDocument/2006/relationships/image" Target="../media/image112.png"/><Relationship Id="rId47" Type="http://schemas.openxmlformats.org/officeDocument/2006/relationships/image" Target="../media/image117.png"/><Relationship Id="rId63" Type="http://schemas.openxmlformats.org/officeDocument/2006/relationships/image" Target="../media/image133.png"/><Relationship Id="rId68" Type="http://schemas.openxmlformats.org/officeDocument/2006/relationships/image" Target="../media/image138.png"/><Relationship Id="rId7" Type="http://schemas.openxmlformats.org/officeDocument/2006/relationships/image" Target="../media/image77.png"/><Relationship Id="rId2" Type="http://schemas.openxmlformats.org/officeDocument/2006/relationships/image" Target="../media/image72.png"/><Relationship Id="rId16" Type="http://schemas.openxmlformats.org/officeDocument/2006/relationships/image" Target="../media/image86.png"/><Relationship Id="rId29" Type="http://schemas.openxmlformats.org/officeDocument/2006/relationships/image" Target="../media/image99.png"/><Relationship Id="rId11" Type="http://schemas.openxmlformats.org/officeDocument/2006/relationships/image" Target="../media/image81.png"/><Relationship Id="rId24" Type="http://schemas.openxmlformats.org/officeDocument/2006/relationships/image" Target="../media/image94.png"/><Relationship Id="rId32" Type="http://schemas.openxmlformats.org/officeDocument/2006/relationships/image" Target="../media/image102.png"/><Relationship Id="rId37" Type="http://schemas.openxmlformats.org/officeDocument/2006/relationships/image" Target="../media/image107.png"/><Relationship Id="rId40" Type="http://schemas.openxmlformats.org/officeDocument/2006/relationships/image" Target="../media/image110.png"/><Relationship Id="rId45" Type="http://schemas.openxmlformats.org/officeDocument/2006/relationships/image" Target="../media/image115.png"/><Relationship Id="rId53" Type="http://schemas.openxmlformats.org/officeDocument/2006/relationships/image" Target="../media/image123.png"/><Relationship Id="rId58" Type="http://schemas.openxmlformats.org/officeDocument/2006/relationships/image" Target="../media/image128.png"/><Relationship Id="rId66" Type="http://schemas.openxmlformats.org/officeDocument/2006/relationships/image" Target="../media/image136.png"/><Relationship Id="rId5" Type="http://schemas.openxmlformats.org/officeDocument/2006/relationships/image" Target="../media/image75.png"/><Relationship Id="rId61" Type="http://schemas.openxmlformats.org/officeDocument/2006/relationships/image" Target="../media/image131.png"/><Relationship Id="rId19" Type="http://schemas.openxmlformats.org/officeDocument/2006/relationships/image" Target="../media/image89.png"/><Relationship Id="rId14" Type="http://schemas.openxmlformats.org/officeDocument/2006/relationships/image" Target="../media/image84.pn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png"/><Relationship Id="rId35" Type="http://schemas.openxmlformats.org/officeDocument/2006/relationships/image" Target="../media/image105.png"/><Relationship Id="rId43" Type="http://schemas.openxmlformats.org/officeDocument/2006/relationships/image" Target="../media/image113.png"/><Relationship Id="rId48" Type="http://schemas.openxmlformats.org/officeDocument/2006/relationships/image" Target="../media/image118.png"/><Relationship Id="rId56" Type="http://schemas.openxmlformats.org/officeDocument/2006/relationships/image" Target="../media/image126.png"/><Relationship Id="rId64" Type="http://schemas.openxmlformats.org/officeDocument/2006/relationships/image" Target="../media/image134.png"/><Relationship Id="rId69" Type="http://schemas.openxmlformats.org/officeDocument/2006/relationships/image" Target="../media/image139.png"/><Relationship Id="rId8" Type="http://schemas.openxmlformats.org/officeDocument/2006/relationships/image" Target="../media/image78.png"/><Relationship Id="rId51" Type="http://schemas.openxmlformats.org/officeDocument/2006/relationships/image" Target="../media/image121.png"/><Relationship Id="rId3" Type="http://schemas.openxmlformats.org/officeDocument/2006/relationships/image" Target="../media/image73.png"/><Relationship Id="rId12" Type="http://schemas.openxmlformats.org/officeDocument/2006/relationships/image" Target="../media/image82.png"/><Relationship Id="rId17" Type="http://schemas.openxmlformats.org/officeDocument/2006/relationships/image" Target="../media/image87.png"/><Relationship Id="rId25" Type="http://schemas.openxmlformats.org/officeDocument/2006/relationships/image" Target="../media/image95.png"/><Relationship Id="rId33" Type="http://schemas.openxmlformats.org/officeDocument/2006/relationships/image" Target="../media/image103.png"/><Relationship Id="rId38" Type="http://schemas.openxmlformats.org/officeDocument/2006/relationships/image" Target="../media/image108.png"/><Relationship Id="rId46" Type="http://schemas.openxmlformats.org/officeDocument/2006/relationships/image" Target="../media/image116.png"/><Relationship Id="rId59" Type="http://schemas.openxmlformats.org/officeDocument/2006/relationships/image" Target="../media/image129.png"/><Relationship Id="rId67" Type="http://schemas.openxmlformats.org/officeDocument/2006/relationships/image" Target="../media/image137.png"/><Relationship Id="rId20" Type="http://schemas.openxmlformats.org/officeDocument/2006/relationships/image" Target="../media/image90.png"/><Relationship Id="rId41" Type="http://schemas.openxmlformats.org/officeDocument/2006/relationships/image" Target="../media/image111.png"/><Relationship Id="rId54" Type="http://schemas.openxmlformats.org/officeDocument/2006/relationships/image" Target="../media/image124.png"/><Relationship Id="rId62" Type="http://schemas.openxmlformats.org/officeDocument/2006/relationships/image" Target="../media/image132.png"/><Relationship Id="rId70" Type="http://schemas.openxmlformats.org/officeDocument/2006/relationships/image" Target="../media/image140.png"/><Relationship Id="rId1" Type="http://schemas.openxmlformats.org/officeDocument/2006/relationships/slideLayout" Target="../slideLayouts/slideLayout5.xml"/><Relationship Id="rId6" Type="http://schemas.openxmlformats.org/officeDocument/2006/relationships/image" Target="../media/image76.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36" Type="http://schemas.openxmlformats.org/officeDocument/2006/relationships/image" Target="../media/image106.png"/><Relationship Id="rId49" Type="http://schemas.openxmlformats.org/officeDocument/2006/relationships/image" Target="../media/image119.png"/><Relationship Id="rId57" Type="http://schemas.openxmlformats.org/officeDocument/2006/relationships/image" Target="../media/image127.png"/><Relationship Id="rId10" Type="http://schemas.openxmlformats.org/officeDocument/2006/relationships/image" Target="../media/image80.png"/><Relationship Id="rId31" Type="http://schemas.openxmlformats.org/officeDocument/2006/relationships/image" Target="../media/image101.png"/><Relationship Id="rId44" Type="http://schemas.openxmlformats.org/officeDocument/2006/relationships/image" Target="../media/image114.png"/><Relationship Id="rId52" Type="http://schemas.openxmlformats.org/officeDocument/2006/relationships/image" Target="../media/image122.png"/><Relationship Id="rId60" Type="http://schemas.openxmlformats.org/officeDocument/2006/relationships/image" Target="../media/image130.png"/><Relationship Id="rId65" Type="http://schemas.openxmlformats.org/officeDocument/2006/relationships/image" Target="../media/image135.png"/><Relationship Id="rId4" Type="http://schemas.openxmlformats.org/officeDocument/2006/relationships/image" Target="../media/image74.png"/><Relationship Id="rId9" Type="http://schemas.openxmlformats.org/officeDocument/2006/relationships/image" Target="../media/image79.png"/><Relationship Id="rId13" Type="http://schemas.openxmlformats.org/officeDocument/2006/relationships/image" Target="../media/image83.png"/><Relationship Id="rId18" Type="http://schemas.openxmlformats.org/officeDocument/2006/relationships/image" Target="../media/image88.png"/><Relationship Id="rId39" Type="http://schemas.openxmlformats.org/officeDocument/2006/relationships/image" Target="../media/image109.png"/><Relationship Id="rId34" Type="http://schemas.openxmlformats.org/officeDocument/2006/relationships/image" Target="../media/image104.png"/><Relationship Id="rId50" Type="http://schemas.openxmlformats.org/officeDocument/2006/relationships/image" Target="../media/image120.png"/><Relationship Id="rId55" Type="http://schemas.openxmlformats.org/officeDocument/2006/relationships/image" Target="../media/image125.png"/></Relationships>
</file>

<file path=ppt/slides/_rels/slide7.xml.rels><?xml version="1.0" encoding="UTF-8" standalone="yes"?>
<Relationships xmlns="http://schemas.openxmlformats.org/package/2006/relationships"><Relationship Id="rId13" Type="http://schemas.openxmlformats.org/officeDocument/2006/relationships/image" Target="../media/image152.png"/><Relationship Id="rId18" Type="http://schemas.openxmlformats.org/officeDocument/2006/relationships/image" Target="../media/image157.png"/><Relationship Id="rId26" Type="http://schemas.openxmlformats.org/officeDocument/2006/relationships/image" Target="../media/image164.png"/><Relationship Id="rId39" Type="http://schemas.openxmlformats.org/officeDocument/2006/relationships/image" Target="../media/image177.png"/><Relationship Id="rId21" Type="http://schemas.openxmlformats.org/officeDocument/2006/relationships/image" Target="../media/image160.png"/><Relationship Id="rId34" Type="http://schemas.openxmlformats.org/officeDocument/2006/relationships/image" Target="../media/image172.png"/><Relationship Id="rId42" Type="http://schemas.openxmlformats.org/officeDocument/2006/relationships/image" Target="../media/image180.png"/><Relationship Id="rId47" Type="http://schemas.openxmlformats.org/officeDocument/2006/relationships/image" Target="../media/image185.png"/><Relationship Id="rId50" Type="http://schemas.openxmlformats.org/officeDocument/2006/relationships/image" Target="../media/image188.png"/><Relationship Id="rId7" Type="http://schemas.openxmlformats.org/officeDocument/2006/relationships/image" Target="../media/image146.png"/><Relationship Id="rId2" Type="http://schemas.openxmlformats.org/officeDocument/2006/relationships/image" Target="../media/image141.png"/><Relationship Id="rId16" Type="http://schemas.openxmlformats.org/officeDocument/2006/relationships/image" Target="../media/image155.png"/><Relationship Id="rId29" Type="http://schemas.openxmlformats.org/officeDocument/2006/relationships/image" Target="../media/image167.png"/><Relationship Id="rId11" Type="http://schemas.openxmlformats.org/officeDocument/2006/relationships/image" Target="../media/image150.png"/><Relationship Id="rId24" Type="http://schemas.openxmlformats.org/officeDocument/2006/relationships/image" Target="../media/image162.png"/><Relationship Id="rId32" Type="http://schemas.openxmlformats.org/officeDocument/2006/relationships/image" Target="../media/image170.png"/><Relationship Id="rId37" Type="http://schemas.openxmlformats.org/officeDocument/2006/relationships/image" Target="../media/image175.png"/><Relationship Id="rId40" Type="http://schemas.openxmlformats.org/officeDocument/2006/relationships/image" Target="../media/image178.png"/><Relationship Id="rId45" Type="http://schemas.openxmlformats.org/officeDocument/2006/relationships/image" Target="../media/image183.png"/><Relationship Id="rId5" Type="http://schemas.openxmlformats.org/officeDocument/2006/relationships/image" Target="../media/image144.png"/><Relationship Id="rId15" Type="http://schemas.openxmlformats.org/officeDocument/2006/relationships/image" Target="../media/image154.png"/><Relationship Id="rId23" Type="http://schemas.openxmlformats.org/officeDocument/2006/relationships/image" Target="../media/image98.png"/><Relationship Id="rId28" Type="http://schemas.openxmlformats.org/officeDocument/2006/relationships/image" Target="../media/image166.png"/><Relationship Id="rId36" Type="http://schemas.openxmlformats.org/officeDocument/2006/relationships/image" Target="../media/image174.png"/><Relationship Id="rId49" Type="http://schemas.openxmlformats.org/officeDocument/2006/relationships/image" Target="../media/image187.png"/><Relationship Id="rId10" Type="http://schemas.openxmlformats.org/officeDocument/2006/relationships/image" Target="../media/image149.png"/><Relationship Id="rId19" Type="http://schemas.openxmlformats.org/officeDocument/2006/relationships/image" Target="../media/image158.png"/><Relationship Id="rId31" Type="http://schemas.openxmlformats.org/officeDocument/2006/relationships/image" Target="../media/image169.png"/><Relationship Id="rId44" Type="http://schemas.openxmlformats.org/officeDocument/2006/relationships/image" Target="../media/image182.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 Id="rId22" Type="http://schemas.openxmlformats.org/officeDocument/2006/relationships/image" Target="../media/image161.png"/><Relationship Id="rId27" Type="http://schemas.openxmlformats.org/officeDocument/2006/relationships/image" Target="../media/image165.png"/><Relationship Id="rId30" Type="http://schemas.openxmlformats.org/officeDocument/2006/relationships/image" Target="../media/image168.png"/><Relationship Id="rId35" Type="http://schemas.openxmlformats.org/officeDocument/2006/relationships/image" Target="../media/image173.png"/><Relationship Id="rId43" Type="http://schemas.openxmlformats.org/officeDocument/2006/relationships/image" Target="../media/image181.png"/><Relationship Id="rId48" Type="http://schemas.openxmlformats.org/officeDocument/2006/relationships/image" Target="../media/image186.png"/><Relationship Id="rId8" Type="http://schemas.openxmlformats.org/officeDocument/2006/relationships/image" Target="../media/image147.png"/><Relationship Id="rId3" Type="http://schemas.openxmlformats.org/officeDocument/2006/relationships/image" Target="../media/image142.png"/><Relationship Id="rId12" Type="http://schemas.openxmlformats.org/officeDocument/2006/relationships/image" Target="../media/image151.png"/><Relationship Id="rId17" Type="http://schemas.openxmlformats.org/officeDocument/2006/relationships/image" Target="../media/image156.png"/><Relationship Id="rId25" Type="http://schemas.openxmlformats.org/officeDocument/2006/relationships/image" Target="../media/image163.png"/><Relationship Id="rId33" Type="http://schemas.openxmlformats.org/officeDocument/2006/relationships/image" Target="../media/image171.png"/><Relationship Id="rId38" Type="http://schemas.openxmlformats.org/officeDocument/2006/relationships/image" Target="../media/image176.png"/><Relationship Id="rId46" Type="http://schemas.openxmlformats.org/officeDocument/2006/relationships/image" Target="../media/image184.png"/><Relationship Id="rId20" Type="http://schemas.openxmlformats.org/officeDocument/2006/relationships/image" Target="../media/image159.png"/><Relationship Id="rId41" Type="http://schemas.openxmlformats.org/officeDocument/2006/relationships/image" Target="../media/image179.png"/><Relationship Id="rId1" Type="http://schemas.openxmlformats.org/officeDocument/2006/relationships/slideLayout" Target="../slideLayouts/slideLayout5.xml"/><Relationship Id="rId6" Type="http://schemas.openxmlformats.org/officeDocument/2006/relationships/image" Target="../media/image145.png"/></Relationships>
</file>

<file path=ppt/slides/_rels/slide8.xml.rels><?xml version="1.0" encoding="UTF-8" standalone="yes"?>
<Relationships xmlns="http://schemas.openxmlformats.org/package/2006/relationships"><Relationship Id="rId26" Type="http://schemas.openxmlformats.org/officeDocument/2006/relationships/image" Target="../media/image213.png"/><Relationship Id="rId21" Type="http://schemas.openxmlformats.org/officeDocument/2006/relationships/image" Target="../media/image208.png"/><Relationship Id="rId42" Type="http://schemas.openxmlformats.org/officeDocument/2006/relationships/image" Target="../media/image229.png"/><Relationship Id="rId47" Type="http://schemas.openxmlformats.org/officeDocument/2006/relationships/image" Target="../media/image234.png"/><Relationship Id="rId63" Type="http://schemas.openxmlformats.org/officeDocument/2006/relationships/image" Target="../media/image250.png"/><Relationship Id="rId68" Type="http://schemas.openxmlformats.org/officeDocument/2006/relationships/image" Target="../media/image255.png"/><Relationship Id="rId16" Type="http://schemas.openxmlformats.org/officeDocument/2006/relationships/image" Target="../media/image203.png"/><Relationship Id="rId11" Type="http://schemas.openxmlformats.org/officeDocument/2006/relationships/image" Target="../media/image198.png"/><Relationship Id="rId32" Type="http://schemas.openxmlformats.org/officeDocument/2006/relationships/image" Target="../media/image219.png"/><Relationship Id="rId37" Type="http://schemas.openxmlformats.org/officeDocument/2006/relationships/image" Target="../media/image224.png"/><Relationship Id="rId53" Type="http://schemas.openxmlformats.org/officeDocument/2006/relationships/image" Target="../media/image240.png"/><Relationship Id="rId58" Type="http://schemas.openxmlformats.org/officeDocument/2006/relationships/image" Target="../media/image245.png"/><Relationship Id="rId74" Type="http://schemas.openxmlformats.org/officeDocument/2006/relationships/image" Target="../media/image261.png"/><Relationship Id="rId79" Type="http://schemas.openxmlformats.org/officeDocument/2006/relationships/image" Target="../media/image266.png"/><Relationship Id="rId5" Type="http://schemas.openxmlformats.org/officeDocument/2006/relationships/image" Target="../media/image192.png"/><Relationship Id="rId61" Type="http://schemas.openxmlformats.org/officeDocument/2006/relationships/image" Target="../media/image248.png"/><Relationship Id="rId82" Type="http://schemas.openxmlformats.org/officeDocument/2006/relationships/image" Target="../media/image269.png"/><Relationship Id="rId19" Type="http://schemas.openxmlformats.org/officeDocument/2006/relationships/image" Target="../media/image206.png"/><Relationship Id="rId14" Type="http://schemas.openxmlformats.org/officeDocument/2006/relationships/image" Target="../media/image201.png"/><Relationship Id="rId22" Type="http://schemas.openxmlformats.org/officeDocument/2006/relationships/image" Target="../media/image209.png"/><Relationship Id="rId27" Type="http://schemas.openxmlformats.org/officeDocument/2006/relationships/image" Target="../media/image214.png"/><Relationship Id="rId30" Type="http://schemas.openxmlformats.org/officeDocument/2006/relationships/image" Target="../media/image217.png"/><Relationship Id="rId35" Type="http://schemas.openxmlformats.org/officeDocument/2006/relationships/image" Target="../media/image222.png"/><Relationship Id="rId43" Type="http://schemas.openxmlformats.org/officeDocument/2006/relationships/image" Target="../media/image230.png"/><Relationship Id="rId48" Type="http://schemas.openxmlformats.org/officeDocument/2006/relationships/image" Target="../media/image235.png"/><Relationship Id="rId56" Type="http://schemas.openxmlformats.org/officeDocument/2006/relationships/image" Target="../media/image243.png"/><Relationship Id="rId64" Type="http://schemas.openxmlformats.org/officeDocument/2006/relationships/image" Target="../media/image251.png"/><Relationship Id="rId69" Type="http://schemas.openxmlformats.org/officeDocument/2006/relationships/image" Target="../media/image256.png"/><Relationship Id="rId77" Type="http://schemas.openxmlformats.org/officeDocument/2006/relationships/image" Target="../media/image264.png"/><Relationship Id="rId8" Type="http://schemas.openxmlformats.org/officeDocument/2006/relationships/image" Target="../media/image195.png"/><Relationship Id="rId51" Type="http://schemas.openxmlformats.org/officeDocument/2006/relationships/image" Target="../media/image238.png"/><Relationship Id="rId72" Type="http://schemas.openxmlformats.org/officeDocument/2006/relationships/image" Target="../media/image259.png"/><Relationship Id="rId80" Type="http://schemas.openxmlformats.org/officeDocument/2006/relationships/image" Target="../media/image267.png"/><Relationship Id="rId3" Type="http://schemas.openxmlformats.org/officeDocument/2006/relationships/image" Target="../media/image190.png"/><Relationship Id="rId12" Type="http://schemas.openxmlformats.org/officeDocument/2006/relationships/image" Target="../media/image199.png"/><Relationship Id="rId17" Type="http://schemas.openxmlformats.org/officeDocument/2006/relationships/image" Target="../media/image204.png"/><Relationship Id="rId25" Type="http://schemas.openxmlformats.org/officeDocument/2006/relationships/image" Target="../media/image212.png"/><Relationship Id="rId33" Type="http://schemas.openxmlformats.org/officeDocument/2006/relationships/image" Target="../media/image220.png"/><Relationship Id="rId38" Type="http://schemas.openxmlformats.org/officeDocument/2006/relationships/image" Target="../media/image225.png"/><Relationship Id="rId46" Type="http://schemas.openxmlformats.org/officeDocument/2006/relationships/image" Target="../media/image233.png"/><Relationship Id="rId59" Type="http://schemas.openxmlformats.org/officeDocument/2006/relationships/image" Target="../media/image246.png"/><Relationship Id="rId67" Type="http://schemas.openxmlformats.org/officeDocument/2006/relationships/image" Target="../media/image254.png"/><Relationship Id="rId20" Type="http://schemas.openxmlformats.org/officeDocument/2006/relationships/image" Target="../media/image207.png"/><Relationship Id="rId41" Type="http://schemas.openxmlformats.org/officeDocument/2006/relationships/image" Target="../media/image228.png"/><Relationship Id="rId54" Type="http://schemas.openxmlformats.org/officeDocument/2006/relationships/image" Target="../media/image241.png"/><Relationship Id="rId62" Type="http://schemas.openxmlformats.org/officeDocument/2006/relationships/image" Target="../media/image249.png"/><Relationship Id="rId70" Type="http://schemas.openxmlformats.org/officeDocument/2006/relationships/image" Target="../media/image257.png"/><Relationship Id="rId75" Type="http://schemas.openxmlformats.org/officeDocument/2006/relationships/image" Target="../media/image262.png"/><Relationship Id="rId83" Type="http://schemas.openxmlformats.org/officeDocument/2006/relationships/image" Target="../media/image162.png"/><Relationship Id="rId1" Type="http://schemas.openxmlformats.org/officeDocument/2006/relationships/slideLayout" Target="../slideLayouts/slideLayout5.xml"/><Relationship Id="rId6" Type="http://schemas.openxmlformats.org/officeDocument/2006/relationships/image" Target="../media/image193.png"/><Relationship Id="rId15" Type="http://schemas.openxmlformats.org/officeDocument/2006/relationships/image" Target="../media/image202.png"/><Relationship Id="rId23" Type="http://schemas.openxmlformats.org/officeDocument/2006/relationships/image" Target="../media/image210.png"/><Relationship Id="rId28" Type="http://schemas.openxmlformats.org/officeDocument/2006/relationships/image" Target="../media/image215.png"/><Relationship Id="rId36" Type="http://schemas.openxmlformats.org/officeDocument/2006/relationships/image" Target="../media/image223.png"/><Relationship Id="rId49" Type="http://schemas.openxmlformats.org/officeDocument/2006/relationships/image" Target="../media/image236.png"/><Relationship Id="rId57" Type="http://schemas.openxmlformats.org/officeDocument/2006/relationships/image" Target="../media/image244.png"/><Relationship Id="rId10" Type="http://schemas.openxmlformats.org/officeDocument/2006/relationships/image" Target="../media/image197.png"/><Relationship Id="rId31" Type="http://schemas.openxmlformats.org/officeDocument/2006/relationships/image" Target="../media/image218.png"/><Relationship Id="rId44" Type="http://schemas.openxmlformats.org/officeDocument/2006/relationships/image" Target="../media/image231.png"/><Relationship Id="rId52" Type="http://schemas.openxmlformats.org/officeDocument/2006/relationships/image" Target="../media/image239.png"/><Relationship Id="rId60" Type="http://schemas.openxmlformats.org/officeDocument/2006/relationships/image" Target="../media/image247.png"/><Relationship Id="rId65" Type="http://schemas.openxmlformats.org/officeDocument/2006/relationships/image" Target="../media/image252.png"/><Relationship Id="rId73" Type="http://schemas.openxmlformats.org/officeDocument/2006/relationships/image" Target="../media/image260.png"/><Relationship Id="rId78" Type="http://schemas.openxmlformats.org/officeDocument/2006/relationships/image" Target="../media/image265.png"/><Relationship Id="rId81" Type="http://schemas.openxmlformats.org/officeDocument/2006/relationships/image" Target="../media/image268.png"/><Relationship Id="rId4" Type="http://schemas.openxmlformats.org/officeDocument/2006/relationships/image" Target="../media/image191.png"/><Relationship Id="rId9" Type="http://schemas.openxmlformats.org/officeDocument/2006/relationships/image" Target="../media/image196.png"/><Relationship Id="rId13" Type="http://schemas.openxmlformats.org/officeDocument/2006/relationships/image" Target="../media/image200.png"/><Relationship Id="rId18" Type="http://schemas.openxmlformats.org/officeDocument/2006/relationships/image" Target="../media/image205.png"/><Relationship Id="rId39" Type="http://schemas.openxmlformats.org/officeDocument/2006/relationships/image" Target="../media/image226.png"/><Relationship Id="rId34" Type="http://schemas.openxmlformats.org/officeDocument/2006/relationships/image" Target="../media/image221.png"/><Relationship Id="rId50" Type="http://schemas.openxmlformats.org/officeDocument/2006/relationships/image" Target="../media/image237.png"/><Relationship Id="rId55" Type="http://schemas.openxmlformats.org/officeDocument/2006/relationships/image" Target="../media/image242.png"/><Relationship Id="rId76" Type="http://schemas.openxmlformats.org/officeDocument/2006/relationships/image" Target="../media/image263.png"/><Relationship Id="rId7" Type="http://schemas.openxmlformats.org/officeDocument/2006/relationships/image" Target="../media/image194.png"/><Relationship Id="rId71" Type="http://schemas.openxmlformats.org/officeDocument/2006/relationships/image" Target="../media/image258.png"/><Relationship Id="rId2" Type="http://schemas.openxmlformats.org/officeDocument/2006/relationships/image" Target="../media/image189.png"/><Relationship Id="rId29" Type="http://schemas.openxmlformats.org/officeDocument/2006/relationships/image" Target="../media/image216.png"/><Relationship Id="rId24" Type="http://schemas.openxmlformats.org/officeDocument/2006/relationships/image" Target="../media/image211.png"/><Relationship Id="rId40" Type="http://schemas.openxmlformats.org/officeDocument/2006/relationships/image" Target="../media/image227.png"/><Relationship Id="rId45" Type="http://schemas.openxmlformats.org/officeDocument/2006/relationships/image" Target="../media/image232.png"/><Relationship Id="rId66" Type="http://schemas.openxmlformats.org/officeDocument/2006/relationships/image" Target="../media/image253.png"/></Relationships>
</file>

<file path=ppt/slides/_rels/slide9.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png"/><Relationship Id="rId7" Type="http://schemas.openxmlformats.org/officeDocument/2006/relationships/image" Target="../media/image274.png"/><Relationship Id="rId2" Type="http://schemas.openxmlformats.org/officeDocument/2006/relationships/notesSlide" Target="../notesSlides/notesSlide1.xml"/><Relationship Id="rId1" Type="http://schemas.openxmlformats.org/officeDocument/2006/relationships/slideLayout" Target="../slideLayouts/slideLayout107.xml"/><Relationship Id="rId6" Type="http://schemas.openxmlformats.org/officeDocument/2006/relationships/image" Target="../media/image273.png"/><Relationship Id="rId5" Type="http://schemas.openxmlformats.org/officeDocument/2006/relationships/image" Target="../media/image272.png"/><Relationship Id="rId10" Type="http://schemas.openxmlformats.org/officeDocument/2006/relationships/image" Target="../media/image277.png"/><Relationship Id="rId4" Type="http://schemas.openxmlformats.org/officeDocument/2006/relationships/image" Target="../media/image271.png"/><Relationship Id="rId9" Type="http://schemas.openxmlformats.org/officeDocument/2006/relationships/image" Target="../media/image27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5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73BB60-8686-86CE-CB50-BF97E559C7C9}"/>
              </a:ext>
            </a:extLst>
          </p:cNvPr>
          <p:cNvPicPr>
            <a:picLocks noChangeAspect="1"/>
          </p:cNvPicPr>
          <p:nvPr/>
        </p:nvPicPr>
        <p:blipFill>
          <a:blip r:embed="rId2"/>
          <a:stretch>
            <a:fillRect/>
          </a:stretch>
        </p:blipFill>
        <p:spPr>
          <a:xfrm>
            <a:off x="6421036" y="1540210"/>
            <a:ext cx="5129784" cy="3777580"/>
          </a:xfrm>
          <a:prstGeom prst="rect">
            <a:avLst/>
          </a:prstGeom>
        </p:spPr>
      </p:pic>
      <p:sp>
        <p:nvSpPr>
          <p:cNvPr id="14" name="Rectangle 13">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1BCD9C4-4A88-7895-3354-FA85D646F2C7}"/>
              </a:ext>
            </a:extLst>
          </p:cNvPr>
          <p:cNvPicPr>
            <a:picLocks noChangeAspect="1"/>
          </p:cNvPicPr>
          <p:nvPr/>
        </p:nvPicPr>
        <p:blipFill>
          <a:blip r:embed="rId3"/>
          <a:stretch>
            <a:fillRect/>
          </a:stretch>
        </p:blipFill>
        <p:spPr>
          <a:xfrm>
            <a:off x="641180" y="749031"/>
            <a:ext cx="5129784" cy="4931922"/>
          </a:xfrm>
          <a:prstGeom prst="rect">
            <a:avLst/>
          </a:prstGeom>
        </p:spPr>
      </p:pic>
    </p:spTree>
    <p:extLst>
      <p:ext uri="{BB962C8B-B14F-4D97-AF65-F5344CB8AC3E}">
        <p14:creationId xmlns:p14="http://schemas.microsoft.com/office/powerpoint/2010/main" val="3582015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658472" y="493439"/>
            <a:ext cx="184731" cy="361189"/>
          </a:xfrm>
          <a:prstGeom prst="rect">
            <a:avLst/>
          </a:prstGeom>
          <a:noFill/>
          <a:ln w="9525">
            <a:noFill/>
            <a:miter lim="800000"/>
            <a:headEnd/>
            <a:tailEnd/>
          </a:ln>
          <a:effectLst/>
        </p:spPr>
        <p:txBody>
          <a:bodyPr wrap="none" anchor="ctr">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pic>
        <p:nvPicPr>
          <p:cNvPr id="61443" name="Picture 3"/>
          <p:cNvPicPr>
            <a:picLocks noChangeAspect="1" noChangeArrowheads="1"/>
          </p:cNvPicPr>
          <p:nvPr/>
        </p:nvPicPr>
        <p:blipFill>
          <a:blip r:embed="rId2" cstate="print"/>
          <a:srcRect/>
          <a:stretch>
            <a:fillRect/>
          </a:stretch>
        </p:blipFill>
        <p:spPr bwMode="auto">
          <a:xfrm>
            <a:off x="1043782" y="411470"/>
            <a:ext cx="9489745" cy="5828939"/>
          </a:xfrm>
          <a:prstGeom prst="rect">
            <a:avLst/>
          </a:prstGeom>
          <a:noFill/>
          <a:ln w="9525">
            <a:noFill/>
            <a:miter lim="800000"/>
            <a:headEnd/>
            <a:tailEnd/>
          </a:ln>
          <a:effectLst/>
        </p:spPr>
      </p:pic>
      <p:grpSp>
        <p:nvGrpSpPr>
          <p:cNvPr id="2" name="Group 4"/>
          <p:cNvGrpSpPr>
            <a:grpSpLocks noChangeAspect="1"/>
          </p:cNvGrpSpPr>
          <p:nvPr/>
        </p:nvGrpSpPr>
        <p:grpSpPr bwMode="auto">
          <a:xfrm>
            <a:off x="4251552" y="1025418"/>
            <a:ext cx="4437529" cy="4601041"/>
            <a:chOff x="1495" y="1436"/>
            <a:chExt cx="7441" cy="9205"/>
          </a:xfrm>
        </p:grpSpPr>
        <p:sp>
          <p:nvSpPr>
            <p:cNvPr id="61445" name="AutoShape 5"/>
            <p:cNvSpPr>
              <a:spLocks noChangeAspect="1" noChangeArrowheads="1" noTextEdit="1"/>
            </p:cNvSpPr>
            <p:nvPr/>
          </p:nvSpPr>
          <p:spPr bwMode="auto">
            <a:xfrm>
              <a:off x="1495" y="1436"/>
              <a:ext cx="7441" cy="8943"/>
            </a:xfrm>
            <a:prstGeom prst="rect">
              <a:avLst/>
            </a:prstGeom>
            <a:noFill/>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46" name="Rectangle 6"/>
            <p:cNvSpPr>
              <a:spLocks noChangeArrowheads="1"/>
            </p:cNvSpPr>
            <p:nvPr/>
          </p:nvSpPr>
          <p:spPr bwMode="auto">
            <a:xfrm>
              <a:off x="1715" y="1914"/>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47" name="Freeform 7"/>
            <p:cNvSpPr>
              <a:spLocks/>
            </p:cNvSpPr>
            <p:nvPr/>
          </p:nvSpPr>
          <p:spPr bwMode="auto">
            <a:xfrm>
              <a:off x="1547" y="4671"/>
              <a:ext cx="4366" cy="594"/>
            </a:xfrm>
            <a:custGeom>
              <a:avLst/>
              <a:gdLst/>
              <a:ahLst/>
              <a:cxnLst>
                <a:cxn ang="0">
                  <a:pos x="0" y="17"/>
                </a:cxn>
                <a:cxn ang="0">
                  <a:pos x="4366" y="0"/>
                </a:cxn>
                <a:cxn ang="0">
                  <a:pos x="4132" y="80"/>
                </a:cxn>
                <a:cxn ang="0">
                  <a:pos x="3915" y="159"/>
                </a:cxn>
                <a:cxn ang="0">
                  <a:pos x="3705" y="230"/>
                </a:cxn>
                <a:cxn ang="0">
                  <a:pos x="3491" y="297"/>
                </a:cxn>
                <a:cxn ang="0">
                  <a:pos x="3381" y="328"/>
                </a:cxn>
                <a:cxn ang="0">
                  <a:pos x="3271" y="354"/>
                </a:cxn>
                <a:cxn ang="0">
                  <a:pos x="3150" y="381"/>
                </a:cxn>
                <a:cxn ang="0">
                  <a:pos x="3026" y="407"/>
                </a:cxn>
                <a:cxn ang="0">
                  <a:pos x="2896" y="430"/>
                </a:cxn>
                <a:cxn ang="0">
                  <a:pos x="2754" y="452"/>
                </a:cxn>
                <a:cxn ang="0">
                  <a:pos x="2603" y="474"/>
                </a:cxn>
                <a:cxn ang="0">
                  <a:pos x="2441" y="487"/>
                </a:cxn>
                <a:cxn ang="0">
                  <a:pos x="0" y="594"/>
                </a:cxn>
                <a:cxn ang="0">
                  <a:pos x="0" y="17"/>
                </a:cxn>
              </a:cxnLst>
              <a:rect l="0" t="0" r="r" b="b"/>
              <a:pathLst>
                <a:path w="4366" h="594">
                  <a:moveTo>
                    <a:pt x="0" y="17"/>
                  </a:moveTo>
                  <a:lnTo>
                    <a:pt x="4366" y="0"/>
                  </a:lnTo>
                  <a:lnTo>
                    <a:pt x="4132" y="80"/>
                  </a:lnTo>
                  <a:lnTo>
                    <a:pt x="3915" y="159"/>
                  </a:lnTo>
                  <a:lnTo>
                    <a:pt x="3705" y="230"/>
                  </a:lnTo>
                  <a:lnTo>
                    <a:pt x="3491" y="297"/>
                  </a:lnTo>
                  <a:lnTo>
                    <a:pt x="3381" y="328"/>
                  </a:lnTo>
                  <a:lnTo>
                    <a:pt x="3271" y="354"/>
                  </a:lnTo>
                  <a:lnTo>
                    <a:pt x="3150" y="381"/>
                  </a:lnTo>
                  <a:lnTo>
                    <a:pt x="3026" y="407"/>
                  </a:lnTo>
                  <a:lnTo>
                    <a:pt x="2896" y="430"/>
                  </a:lnTo>
                  <a:lnTo>
                    <a:pt x="2754" y="452"/>
                  </a:lnTo>
                  <a:lnTo>
                    <a:pt x="2603" y="474"/>
                  </a:lnTo>
                  <a:lnTo>
                    <a:pt x="2441" y="487"/>
                  </a:lnTo>
                  <a:lnTo>
                    <a:pt x="0" y="594"/>
                  </a:lnTo>
                  <a:lnTo>
                    <a:pt x="0" y="17"/>
                  </a:lnTo>
                  <a:close/>
                </a:path>
              </a:pathLst>
            </a:custGeom>
            <a:solidFill>
              <a:srgbClr val="75C5F0"/>
            </a:solidFill>
            <a:ln w="9525">
              <a:noFill/>
              <a:round/>
              <a:headEnd/>
              <a:tailEnd/>
            </a:ln>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48" name="Freeform 8"/>
            <p:cNvSpPr>
              <a:spLocks/>
            </p:cNvSpPr>
            <p:nvPr/>
          </p:nvSpPr>
          <p:spPr bwMode="auto">
            <a:xfrm>
              <a:off x="1547" y="4671"/>
              <a:ext cx="4366" cy="594"/>
            </a:xfrm>
            <a:custGeom>
              <a:avLst/>
              <a:gdLst/>
              <a:ahLst/>
              <a:cxnLst>
                <a:cxn ang="0">
                  <a:pos x="0" y="17"/>
                </a:cxn>
                <a:cxn ang="0">
                  <a:pos x="4366" y="0"/>
                </a:cxn>
                <a:cxn ang="0">
                  <a:pos x="4132" y="80"/>
                </a:cxn>
                <a:cxn ang="0">
                  <a:pos x="3915" y="159"/>
                </a:cxn>
                <a:cxn ang="0">
                  <a:pos x="3705" y="230"/>
                </a:cxn>
                <a:cxn ang="0">
                  <a:pos x="3491" y="297"/>
                </a:cxn>
                <a:cxn ang="0">
                  <a:pos x="3381" y="328"/>
                </a:cxn>
                <a:cxn ang="0">
                  <a:pos x="3271" y="354"/>
                </a:cxn>
                <a:cxn ang="0">
                  <a:pos x="3150" y="381"/>
                </a:cxn>
                <a:cxn ang="0">
                  <a:pos x="3026" y="407"/>
                </a:cxn>
                <a:cxn ang="0">
                  <a:pos x="2896" y="430"/>
                </a:cxn>
                <a:cxn ang="0">
                  <a:pos x="2754" y="452"/>
                </a:cxn>
                <a:cxn ang="0">
                  <a:pos x="2603" y="474"/>
                </a:cxn>
                <a:cxn ang="0">
                  <a:pos x="2441" y="487"/>
                </a:cxn>
                <a:cxn ang="0">
                  <a:pos x="0" y="594"/>
                </a:cxn>
                <a:cxn ang="0">
                  <a:pos x="0" y="17"/>
                </a:cxn>
              </a:cxnLst>
              <a:rect l="0" t="0" r="r" b="b"/>
              <a:pathLst>
                <a:path w="4366" h="594">
                  <a:moveTo>
                    <a:pt x="0" y="17"/>
                  </a:moveTo>
                  <a:lnTo>
                    <a:pt x="4366" y="0"/>
                  </a:lnTo>
                  <a:lnTo>
                    <a:pt x="4132" y="80"/>
                  </a:lnTo>
                  <a:lnTo>
                    <a:pt x="3915" y="159"/>
                  </a:lnTo>
                  <a:lnTo>
                    <a:pt x="3705" y="230"/>
                  </a:lnTo>
                  <a:lnTo>
                    <a:pt x="3491" y="297"/>
                  </a:lnTo>
                  <a:lnTo>
                    <a:pt x="3381" y="328"/>
                  </a:lnTo>
                  <a:lnTo>
                    <a:pt x="3271" y="354"/>
                  </a:lnTo>
                  <a:lnTo>
                    <a:pt x="3150" y="381"/>
                  </a:lnTo>
                  <a:lnTo>
                    <a:pt x="3026" y="407"/>
                  </a:lnTo>
                  <a:lnTo>
                    <a:pt x="2896" y="430"/>
                  </a:lnTo>
                  <a:lnTo>
                    <a:pt x="2754" y="452"/>
                  </a:lnTo>
                  <a:lnTo>
                    <a:pt x="2603" y="474"/>
                  </a:lnTo>
                  <a:lnTo>
                    <a:pt x="2441" y="487"/>
                  </a:lnTo>
                  <a:lnTo>
                    <a:pt x="0" y="594"/>
                  </a:lnTo>
                  <a:lnTo>
                    <a:pt x="0" y="17"/>
                  </a:lnTo>
                </a:path>
              </a:pathLst>
            </a:custGeom>
            <a:noFill/>
            <a:ln w="1905">
              <a:solidFill>
                <a:srgbClr val="1F1A17"/>
              </a:solidFill>
              <a:round/>
              <a:headEnd/>
              <a:tailEnd/>
            </a:ln>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49" name="Freeform 9"/>
            <p:cNvSpPr>
              <a:spLocks noEditPoints="1"/>
            </p:cNvSpPr>
            <p:nvPr/>
          </p:nvSpPr>
          <p:spPr bwMode="auto">
            <a:xfrm>
              <a:off x="5648" y="2318"/>
              <a:ext cx="2902" cy="2490"/>
            </a:xfrm>
            <a:custGeom>
              <a:avLst/>
              <a:gdLst/>
              <a:ahLst/>
              <a:cxnLst>
                <a:cxn ang="0">
                  <a:pos x="1387" y="1400"/>
                </a:cxn>
                <a:cxn ang="0">
                  <a:pos x="1494" y="1307"/>
                </a:cxn>
                <a:cxn ang="0">
                  <a:pos x="1684" y="1139"/>
                </a:cxn>
                <a:cxn ang="0">
                  <a:pos x="1859" y="975"/>
                </a:cxn>
                <a:cxn ang="0">
                  <a:pos x="2024" y="815"/>
                </a:cxn>
                <a:cxn ang="0">
                  <a:pos x="2186" y="656"/>
                </a:cxn>
                <a:cxn ang="0">
                  <a:pos x="2355" y="483"/>
                </a:cxn>
                <a:cxn ang="0">
                  <a:pos x="2531" y="305"/>
                </a:cxn>
                <a:cxn ang="0">
                  <a:pos x="2727" y="106"/>
                </a:cxn>
                <a:cxn ang="0">
                  <a:pos x="2902" y="115"/>
                </a:cxn>
                <a:cxn ang="0">
                  <a:pos x="2699" y="323"/>
                </a:cxn>
                <a:cxn ang="0">
                  <a:pos x="2513" y="509"/>
                </a:cxn>
                <a:cxn ang="0">
                  <a:pos x="2341" y="687"/>
                </a:cxn>
                <a:cxn ang="0">
                  <a:pos x="2176" y="851"/>
                </a:cxn>
                <a:cxn ang="0">
                  <a:pos x="2011" y="1015"/>
                </a:cxn>
                <a:cxn ang="0">
                  <a:pos x="1838" y="1174"/>
                </a:cxn>
                <a:cxn ang="0">
                  <a:pos x="1656" y="1342"/>
                </a:cxn>
                <a:cxn ang="0">
                  <a:pos x="1453" y="1520"/>
                </a:cxn>
                <a:cxn ang="0">
                  <a:pos x="1387" y="1400"/>
                </a:cxn>
                <a:cxn ang="0">
                  <a:pos x="1391" y="1396"/>
                </a:cxn>
                <a:cxn ang="0">
                  <a:pos x="31" y="2490"/>
                </a:cxn>
                <a:cxn ang="0">
                  <a:pos x="34" y="2335"/>
                </a:cxn>
                <a:cxn ang="0">
                  <a:pos x="106" y="2304"/>
                </a:cxn>
                <a:cxn ang="0">
                  <a:pos x="182" y="2273"/>
                </a:cxn>
                <a:cxn ang="0">
                  <a:pos x="261" y="2238"/>
                </a:cxn>
                <a:cxn ang="0">
                  <a:pos x="341" y="2198"/>
                </a:cxn>
                <a:cxn ang="0">
                  <a:pos x="420" y="2153"/>
                </a:cxn>
                <a:cxn ang="0">
                  <a:pos x="502" y="2105"/>
                </a:cxn>
                <a:cxn ang="0">
                  <a:pos x="589" y="2051"/>
                </a:cxn>
                <a:cxn ang="0">
                  <a:pos x="675" y="1998"/>
                </a:cxn>
                <a:cxn ang="0">
                  <a:pos x="764" y="1936"/>
                </a:cxn>
                <a:cxn ang="0">
                  <a:pos x="857" y="1870"/>
                </a:cxn>
                <a:cxn ang="0">
                  <a:pos x="947" y="1794"/>
                </a:cxn>
                <a:cxn ang="0">
                  <a:pos x="1043" y="1719"/>
                </a:cxn>
                <a:cxn ang="0">
                  <a:pos x="1139" y="1635"/>
                </a:cxn>
                <a:cxn ang="0">
                  <a:pos x="1236" y="1546"/>
                </a:cxn>
                <a:cxn ang="0">
                  <a:pos x="1336" y="1449"/>
                </a:cxn>
                <a:cxn ang="0">
                  <a:pos x="1456" y="1515"/>
                </a:cxn>
                <a:cxn ang="0">
                  <a:pos x="1356" y="1617"/>
                </a:cxn>
                <a:cxn ang="0">
                  <a:pos x="1253" y="1710"/>
                </a:cxn>
                <a:cxn ang="0">
                  <a:pos x="1153" y="1799"/>
                </a:cxn>
                <a:cxn ang="0">
                  <a:pos x="1057" y="1883"/>
                </a:cxn>
                <a:cxn ang="0">
                  <a:pos x="960" y="1958"/>
                </a:cxn>
                <a:cxn ang="0">
                  <a:pos x="867" y="2029"/>
                </a:cxn>
                <a:cxn ang="0">
                  <a:pos x="774" y="2096"/>
                </a:cxn>
                <a:cxn ang="0">
                  <a:pos x="685" y="2158"/>
                </a:cxn>
                <a:cxn ang="0">
                  <a:pos x="595" y="2211"/>
                </a:cxn>
                <a:cxn ang="0">
                  <a:pos x="509" y="2264"/>
                </a:cxn>
                <a:cxn ang="0">
                  <a:pos x="423" y="2313"/>
                </a:cxn>
                <a:cxn ang="0">
                  <a:pos x="341" y="2353"/>
                </a:cxn>
                <a:cxn ang="0">
                  <a:pos x="261" y="2393"/>
                </a:cxn>
                <a:cxn ang="0">
                  <a:pos x="182" y="2428"/>
                </a:cxn>
                <a:cxn ang="0">
                  <a:pos x="106" y="2464"/>
                </a:cxn>
                <a:cxn ang="0">
                  <a:pos x="31" y="2490"/>
                </a:cxn>
              </a:cxnLst>
              <a:rect l="0" t="0" r="r" b="b"/>
              <a:pathLst>
                <a:path w="2902" h="2490">
                  <a:moveTo>
                    <a:pt x="1456" y="1515"/>
                  </a:moveTo>
                  <a:lnTo>
                    <a:pt x="1387" y="1400"/>
                  </a:lnTo>
                  <a:lnTo>
                    <a:pt x="1391" y="1396"/>
                  </a:lnTo>
                  <a:lnTo>
                    <a:pt x="1494" y="1307"/>
                  </a:lnTo>
                  <a:lnTo>
                    <a:pt x="1591" y="1223"/>
                  </a:lnTo>
                  <a:lnTo>
                    <a:pt x="1684" y="1139"/>
                  </a:lnTo>
                  <a:lnTo>
                    <a:pt x="1773" y="1054"/>
                  </a:lnTo>
                  <a:lnTo>
                    <a:pt x="1859" y="975"/>
                  </a:lnTo>
                  <a:lnTo>
                    <a:pt x="1942" y="895"/>
                  </a:lnTo>
                  <a:lnTo>
                    <a:pt x="2024" y="815"/>
                  </a:lnTo>
                  <a:lnTo>
                    <a:pt x="2107" y="735"/>
                  </a:lnTo>
                  <a:lnTo>
                    <a:pt x="2186" y="656"/>
                  </a:lnTo>
                  <a:lnTo>
                    <a:pt x="2269" y="571"/>
                  </a:lnTo>
                  <a:lnTo>
                    <a:pt x="2355" y="483"/>
                  </a:lnTo>
                  <a:lnTo>
                    <a:pt x="2441" y="394"/>
                  </a:lnTo>
                  <a:lnTo>
                    <a:pt x="2531" y="305"/>
                  </a:lnTo>
                  <a:lnTo>
                    <a:pt x="2627" y="208"/>
                  </a:lnTo>
                  <a:lnTo>
                    <a:pt x="2727" y="106"/>
                  </a:lnTo>
                  <a:lnTo>
                    <a:pt x="2830" y="0"/>
                  </a:lnTo>
                  <a:lnTo>
                    <a:pt x="2902" y="115"/>
                  </a:lnTo>
                  <a:lnTo>
                    <a:pt x="2796" y="221"/>
                  </a:lnTo>
                  <a:lnTo>
                    <a:pt x="2699" y="323"/>
                  </a:lnTo>
                  <a:lnTo>
                    <a:pt x="2603" y="421"/>
                  </a:lnTo>
                  <a:lnTo>
                    <a:pt x="2513" y="509"/>
                  </a:lnTo>
                  <a:lnTo>
                    <a:pt x="2427" y="598"/>
                  </a:lnTo>
                  <a:lnTo>
                    <a:pt x="2341" y="687"/>
                  </a:lnTo>
                  <a:lnTo>
                    <a:pt x="2259" y="771"/>
                  </a:lnTo>
                  <a:lnTo>
                    <a:pt x="2176" y="851"/>
                  </a:lnTo>
                  <a:lnTo>
                    <a:pt x="2093" y="935"/>
                  </a:lnTo>
                  <a:lnTo>
                    <a:pt x="2011" y="1015"/>
                  </a:lnTo>
                  <a:lnTo>
                    <a:pt x="1925" y="1094"/>
                  </a:lnTo>
                  <a:lnTo>
                    <a:pt x="1838" y="1174"/>
                  </a:lnTo>
                  <a:lnTo>
                    <a:pt x="1749" y="1258"/>
                  </a:lnTo>
                  <a:lnTo>
                    <a:pt x="1656" y="1342"/>
                  </a:lnTo>
                  <a:lnTo>
                    <a:pt x="1556" y="1427"/>
                  </a:lnTo>
                  <a:lnTo>
                    <a:pt x="1453" y="1520"/>
                  </a:lnTo>
                  <a:lnTo>
                    <a:pt x="1456" y="1515"/>
                  </a:lnTo>
                  <a:close/>
                  <a:moveTo>
                    <a:pt x="1387" y="1400"/>
                  </a:moveTo>
                  <a:lnTo>
                    <a:pt x="1391" y="1396"/>
                  </a:lnTo>
                  <a:lnTo>
                    <a:pt x="1387" y="1400"/>
                  </a:lnTo>
                  <a:close/>
                  <a:moveTo>
                    <a:pt x="31" y="2490"/>
                  </a:moveTo>
                  <a:lnTo>
                    <a:pt x="0" y="2348"/>
                  </a:lnTo>
                  <a:lnTo>
                    <a:pt x="34" y="2335"/>
                  </a:lnTo>
                  <a:lnTo>
                    <a:pt x="72" y="2322"/>
                  </a:lnTo>
                  <a:lnTo>
                    <a:pt x="106" y="2304"/>
                  </a:lnTo>
                  <a:lnTo>
                    <a:pt x="144" y="2291"/>
                  </a:lnTo>
                  <a:lnTo>
                    <a:pt x="182" y="2273"/>
                  </a:lnTo>
                  <a:lnTo>
                    <a:pt x="220" y="2255"/>
                  </a:lnTo>
                  <a:lnTo>
                    <a:pt x="261" y="2238"/>
                  </a:lnTo>
                  <a:lnTo>
                    <a:pt x="299" y="2215"/>
                  </a:lnTo>
                  <a:lnTo>
                    <a:pt x="341" y="2198"/>
                  </a:lnTo>
                  <a:lnTo>
                    <a:pt x="379" y="2176"/>
                  </a:lnTo>
                  <a:lnTo>
                    <a:pt x="420" y="2153"/>
                  </a:lnTo>
                  <a:lnTo>
                    <a:pt x="461" y="2131"/>
                  </a:lnTo>
                  <a:lnTo>
                    <a:pt x="502" y="2105"/>
                  </a:lnTo>
                  <a:lnTo>
                    <a:pt x="547" y="2078"/>
                  </a:lnTo>
                  <a:lnTo>
                    <a:pt x="589" y="2051"/>
                  </a:lnTo>
                  <a:lnTo>
                    <a:pt x="633" y="2025"/>
                  </a:lnTo>
                  <a:lnTo>
                    <a:pt x="675" y="1998"/>
                  </a:lnTo>
                  <a:lnTo>
                    <a:pt x="719" y="1967"/>
                  </a:lnTo>
                  <a:lnTo>
                    <a:pt x="764" y="1936"/>
                  </a:lnTo>
                  <a:lnTo>
                    <a:pt x="809" y="1901"/>
                  </a:lnTo>
                  <a:lnTo>
                    <a:pt x="857" y="1870"/>
                  </a:lnTo>
                  <a:lnTo>
                    <a:pt x="902" y="1834"/>
                  </a:lnTo>
                  <a:lnTo>
                    <a:pt x="947" y="1794"/>
                  </a:lnTo>
                  <a:lnTo>
                    <a:pt x="995" y="1759"/>
                  </a:lnTo>
                  <a:lnTo>
                    <a:pt x="1043" y="1719"/>
                  </a:lnTo>
                  <a:lnTo>
                    <a:pt x="1091" y="1679"/>
                  </a:lnTo>
                  <a:lnTo>
                    <a:pt x="1139" y="1635"/>
                  </a:lnTo>
                  <a:lnTo>
                    <a:pt x="1188" y="1591"/>
                  </a:lnTo>
                  <a:lnTo>
                    <a:pt x="1236" y="1546"/>
                  </a:lnTo>
                  <a:lnTo>
                    <a:pt x="1288" y="1498"/>
                  </a:lnTo>
                  <a:lnTo>
                    <a:pt x="1336" y="1449"/>
                  </a:lnTo>
                  <a:lnTo>
                    <a:pt x="1387" y="1400"/>
                  </a:lnTo>
                  <a:lnTo>
                    <a:pt x="1456" y="1515"/>
                  </a:lnTo>
                  <a:lnTo>
                    <a:pt x="1405" y="1568"/>
                  </a:lnTo>
                  <a:lnTo>
                    <a:pt x="1356" y="1617"/>
                  </a:lnTo>
                  <a:lnTo>
                    <a:pt x="1305" y="1666"/>
                  </a:lnTo>
                  <a:lnTo>
                    <a:pt x="1253" y="1710"/>
                  </a:lnTo>
                  <a:lnTo>
                    <a:pt x="1205" y="1755"/>
                  </a:lnTo>
                  <a:lnTo>
                    <a:pt x="1153" y="1799"/>
                  </a:lnTo>
                  <a:lnTo>
                    <a:pt x="1105" y="1843"/>
                  </a:lnTo>
                  <a:lnTo>
                    <a:pt x="1057" y="1883"/>
                  </a:lnTo>
                  <a:lnTo>
                    <a:pt x="1009" y="1923"/>
                  </a:lnTo>
                  <a:lnTo>
                    <a:pt x="960" y="1958"/>
                  </a:lnTo>
                  <a:lnTo>
                    <a:pt x="912" y="1994"/>
                  </a:lnTo>
                  <a:lnTo>
                    <a:pt x="867" y="2029"/>
                  </a:lnTo>
                  <a:lnTo>
                    <a:pt x="819" y="2065"/>
                  </a:lnTo>
                  <a:lnTo>
                    <a:pt x="774" y="2096"/>
                  </a:lnTo>
                  <a:lnTo>
                    <a:pt x="730" y="2127"/>
                  </a:lnTo>
                  <a:lnTo>
                    <a:pt x="685" y="2158"/>
                  </a:lnTo>
                  <a:lnTo>
                    <a:pt x="640" y="2184"/>
                  </a:lnTo>
                  <a:lnTo>
                    <a:pt x="595" y="2211"/>
                  </a:lnTo>
                  <a:lnTo>
                    <a:pt x="551" y="2238"/>
                  </a:lnTo>
                  <a:lnTo>
                    <a:pt x="509" y="2264"/>
                  </a:lnTo>
                  <a:lnTo>
                    <a:pt x="468" y="2291"/>
                  </a:lnTo>
                  <a:lnTo>
                    <a:pt x="423" y="2313"/>
                  </a:lnTo>
                  <a:lnTo>
                    <a:pt x="382" y="2335"/>
                  </a:lnTo>
                  <a:lnTo>
                    <a:pt x="341" y="2353"/>
                  </a:lnTo>
                  <a:lnTo>
                    <a:pt x="299" y="2375"/>
                  </a:lnTo>
                  <a:lnTo>
                    <a:pt x="261" y="2393"/>
                  </a:lnTo>
                  <a:lnTo>
                    <a:pt x="220" y="2410"/>
                  </a:lnTo>
                  <a:lnTo>
                    <a:pt x="182" y="2428"/>
                  </a:lnTo>
                  <a:lnTo>
                    <a:pt x="144" y="2446"/>
                  </a:lnTo>
                  <a:lnTo>
                    <a:pt x="106" y="2464"/>
                  </a:lnTo>
                  <a:lnTo>
                    <a:pt x="69" y="2477"/>
                  </a:lnTo>
                  <a:lnTo>
                    <a:pt x="31" y="2490"/>
                  </a:lnTo>
                  <a:close/>
                </a:path>
              </a:pathLst>
            </a:custGeom>
            <a:solidFill>
              <a:srgbClr val="0093DD"/>
            </a:solidFill>
            <a:ln w="9525">
              <a:noFill/>
              <a:round/>
              <a:headEnd/>
              <a:tailEnd/>
            </a:ln>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50" name="Freeform 10"/>
            <p:cNvSpPr>
              <a:spLocks/>
            </p:cNvSpPr>
            <p:nvPr/>
          </p:nvSpPr>
          <p:spPr bwMode="auto">
            <a:xfrm>
              <a:off x="1547" y="4795"/>
              <a:ext cx="4170" cy="1409"/>
            </a:xfrm>
            <a:custGeom>
              <a:avLst/>
              <a:gdLst/>
              <a:ahLst/>
              <a:cxnLst>
                <a:cxn ang="0">
                  <a:pos x="0" y="514"/>
                </a:cxn>
                <a:cxn ang="0">
                  <a:pos x="244" y="505"/>
                </a:cxn>
                <a:cxn ang="0">
                  <a:pos x="489" y="492"/>
                </a:cxn>
                <a:cxn ang="0">
                  <a:pos x="733" y="483"/>
                </a:cxn>
                <a:cxn ang="0">
                  <a:pos x="981" y="470"/>
                </a:cxn>
                <a:cxn ang="0">
                  <a:pos x="1226" y="461"/>
                </a:cxn>
                <a:cxn ang="0">
                  <a:pos x="1470" y="447"/>
                </a:cxn>
                <a:cxn ang="0">
                  <a:pos x="1715" y="434"/>
                </a:cxn>
                <a:cxn ang="0">
                  <a:pos x="1959" y="425"/>
                </a:cxn>
                <a:cxn ang="0">
                  <a:pos x="2176" y="403"/>
                </a:cxn>
                <a:cxn ang="0">
                  <a:pos x="2445" y="372"/>
                </a:cxn>
                <a:cxn ang="0">
                  <a:pos x="2741" y="328"/>
                </a:cxn>
                <a:cxn ang="0">
                  <a:pos x="3054" y="275"/>
                </a:cxn>
                <a:cxn ang="0">
                  <a:pos x="3212" y="244"/>
                </a:cxn>
                <a:cxn ang="0">
                  <a:pos x="3371" y="213"/>
                </a:cxn>
                <a:cxn ang="0">
                  <a:pos x="3522" y="177"/>
                </a:cxn>
                <a:cxn ang="0">
                  <a:pos x="3667" y="146"/>
                </a:cxn>
                <a:cxn ang="0">
                  <a:pos x="3808" y="111"/>
                </a:cxn>
                <a:cxn ang="0">
                  <a:pos x="3935" y="75"/>
                </a:cxn>
                <a:cxn ang="0">
                  <a:pos x="4049" y="35"/>
                </a:cxn>
                <a:cxn ang="0">
                  <a:pos x="4152" y="0"/>
                </a:cxn>
                <a:cxn ang="0">
                  <a:pos x="4170" y="1387"/>
                </a:cxn>
                <a:cxn ang="0">
                  <a:pos x="7" y="1409"/>
                </a:cxn>
                <a:cxn ang="0">
                  <a:pos x="0" y="514"/>
                </a:cxn>
              </a:cxnLst>
              <a:rect l="0" t="0" r="r" b="b"/>
              <a:pathLst>
                <a:path w="4170" h="1409">
                  <a:moveTo>
                    <a:pt x="0" y="514"/>
                  </a:moveTo>
                  <a:lnTo>
                    <a:pt x="244" y="505"/>
                  </a:lnTo>
                  <a:lnTo>
                    <a:pt x="489" y="492"/>
                  </a:lnTo>
                  <a:lnTo>
                    <a:pt x="733" y="483"/>
                  </a:lnTo>
                  <a:lnTo>
                    <a:pt x="981" y="470"/>
                  </a:lnTo>
                  <a:lnTo>
                    <a:pt x="1226" y="461"/>
                  </a:lnTo>
                  <a:lnTo>
                    <a:pt x="1470" y="447"/>
                  </a:lnTo>
                  <a:lnTo>
                    <a:pt x="1715" y="434"/>
                  </a:lnTo>
                  <a:lnTo>
                    <a:pt x="1959" y="425"/>
                  </a:lnTo>
                  <a:lnTo>
                    <a:pt x="2176" y="403"/>
                  </a:lnTo>
                  <a:lnTo>
                    <a:pt x="2445" y="372"/>
                  </a:lnTo>
                  <a:lnTo>
                    <a:pt x="2741" y="328"/>
                  </a:lnTo>
                  <a:lnTo>
                    <a:pt x="3054" y="275"/>
                  </a:lnTo>
                  <a:lnTo>
                    <a:pt x="3212" y="244"/>
                  </a:lnTo>
                  <a:lnTo>
                    <a:pt x="3371" y="213"/>
                  </a:lnTo>
                  <a:lnTo>
                    <a:pt x="3522" y="177"/>
                  </a:lnTo>
                  <a:lnTo>
                    <a:pt x="3667" y="146"/>
                  </a:lnTo>
                  <a:lnTo>
                    <a:pt x="3808" y="111"/>
                  </a:lnTo>
                  <a:lnTo>
                    <a:pt x="3935" y="75"/>
                  </a:lnTo>
                  <a:lnTo>
                    <a:pt x="4049" y="35"/>
                  </a:lnTo>
                  <a:lnTo>
                    <a:pt x="4152" y="0"/>
                  </a:lnTo>
                  <a:lnTo>
                    <a:pt x="4170" y="1387"/>
                  </a:lnTo>
                  <a:lnTo>
                    <a:pt x="7" y="1409"/>
                  </a:lnTo>
                  <a:lnTo>
                    <a:pt x="0" y="514"/>
                  </a:lnTo>
                  <a:close/>
                </a:path>
              </a:pathLst>
            </a:custGeom>
            <a:solidFill>
              <a:srgbClr val="F8C300"/>
            </a:solidFill>
            <a:ln w="9525">
              <a:noFill/>
              <a:round/>
              <a:headEnd/>
              <a:tailEnd/>
            </a:ln>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51" name="Freeform 11"/>
            <p:cNvSpPr>
              <a:spLocks/>
            </p:cNvSpPr>
            <p:nvPr/>
          </p:nvSpPr>
          <p:spPr bwMode="auto">
            <a:xfrm>
              <a:off x="1547" y="4795"/>
              <a:ext cx="4170" cy="1409"/>
            </a:xfrm>
            <a:custGeom>
              <a:avLst/>
              <a:gdLst/>
              <a:ahLst/>
              <a:cxnLst>
                <a:cxn ang="0">
                  <a:pos x="0" y="514"/>
                </a:cxn>
                <a:cxn ang="0">
                  <a:pos x="244" y="505"/>
                </a:cxn>
                <a:cxn ang="0">
                  <a:pos x="489" y="492"/>
                </a:cxn>
                <a:cxn ang="0">
                  <a:pos x="733" y="483"/>
                </a:cxn>
                <a:cxn ang="0">
                  <a:pos x="981" y="470"/>
                </a:cxn>
                <a:cxn ang="0">
                  <a:pos x="1226" y="461"/>
                </a:cxn>
                <a:cxn ang="0">
                  <a:pos x="1470" y="447"/>
                </a:cxn>
                <a:cxn ang="0">
                  <a:pos x="1715" y="434"/>
                </a:cxn>
                <a:cxn ang="0">
                  <a:pos x="1959" y="425"/>
                </a:cxn>
                <a:cxn ang="0">
                  <a:pos x="2176" y="403"/>
                </a:cxn>
                <a:cxn ang="0">
                  <a:pos x="2445" y="372"/>
                </a:cxn>
                <a:cxn ang="0">
                  <a:pos x="2741" y="328"/>
                </a:cxn>
                <a:cxn ang="0">
                  <a:pos x="3054" y="275"/>
                </a:cxn>
                <a:cxn ang="0">
                  <a:pos x="3212" y="244"/>
                </a:cxn>
                <a:cxn ang="0">
                  <a:pos x="3371" y="213"/>
                </a:cxn>
                <a:cxn ang="0">
                  <a:pos x="3522" y="177"/>
                </a:cxn>
                <a:cxn ang="0">
                  <a:pos x="3667" y="146"/>
                </a:cxn>
                <a:cxn ang="0">
                  <a:pos x="3808" y="111"/>
                </a:cxn>
                <a:cxn ang="0">
                  <a:pos x="3935" y="75"/>
                </a:cxn>
                <a:cxn ang="0">
                  <a:pos x="4049" y="35"/>
                </a:cxn>
                <a:cxn ang="0">
                  <a:pos x="4152" y="0"/>
                </a:cxn>
                <a:cxn ang="0">
                  <a:pos x="4170" y="1387"/>
                </a:cxn>
                <a:cxn ang="0">
                  <a:pos x="7" y="1409"/>
                </a:cxn>
                <a:cxn ang="0">
                  <a:pos x="0" y="514"/>
                </a:cxn>
              </a:cxnLst>
              <a:rect l="0" t="0" r="r" b="b"/>
              <a:pathLst>
                <a:path w="4170" h="1409">
                  <a:moveTo>
                    <a:pt x="0" y="514"/>
                  </a:moveTo>
                  <a:lnTo>
                    <a:pt x="244" y="505"/>
                  </a:lnTo>
                  <a:lnTo>
                    <a:pt x="489" y="492"/>
                  </a:lnTo>
                  <a:lnTo>
                    <a:pt x="733" y="483"/>
                  </a:lnTo>
                  <a:lnTo>
                    <a:pt x="981" y="470"/>
                  </a:lnTo>
                  <a:lnTo>
                    <a:pt x="1226" y="461"/>
                  </a:lnTo>
                  <a:lnTo>
                    <a:pt x="1470" y="447"/>
                  </a:lnTo>
                  <a:lnTo>
                    <a:pt x="1715" y="434"/>
                  </a:lnTo>
                  <a:lnTo>
                    <a:pt x="1959" y="425"/>
                  </a:lnTo>
                  <a:lnTo>
                    <a:pt x="2176" y="403"/>
                  </a:lnTo>
                  <a:lnTo>
                    <a:pt x="2445" y="372"/>
                  </a:lnTo>
                  <a:lnTo>
                    <a:pt x="2741" y="328"/>
                  </a:lnTo>
                  <a:lnTo>
                    <a:pt x="3054" y="275"/>
                  </a:lnTo>
                  <a:lnTo>
                    <a:pt x="3212" y="244"/>
                  </a:lnTo>
                  <a:lnTo>
                    <a:pt x="3371" y="213"/>
                  </a:lnTo>
                  <a:lnTo>
                    <a:pt x="3522" y="177"/>
                  </a:lnTo>
                  <a:lnTo>
                    <a:pt x="3667" y="146"/>
                  </a:lnTo>
                  <a:lnTo>
                    <a:pt x="3808" y="111"/>
                  </a:lnTo>
                  <a:lnTo>
                    <a:pt x="3935" y="75"/>
                  </a:lnTo>
                  <a:lnTo>
                    <a:pt x="4049" y="35"/>
                  </a:lnTo>
                  <a:lnTo>
                    <a:pt x="4152" y="0"/>
                  </a:lnTo>
                  <a:lnTo>
                    <a:pt x="4170" y="1387"/>
                  </a:lnTo>
                  <a:lnTo>
                    <a:pt x="7" y="1409"/>
                  </a:lnTo>
                  <a:lnTo>
                    <a:pt x="0" y="514"/>
                  </a:lnTo>
                </a:path>
              </a:pathLst>
            </a:custGeom>
            <a:noFill/>
            <a:ln w="1905">
              <a:solidFill>
                <a:srgbClr val="1F1A17"/>
              </a:solidFill>
              <a:round/>
              <a:headEnd/>
              <a:tailEnd/>
            </a:ln>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52" name="Rectangle 12"/>
            <p:cNvSpPr>
              <a:spLocks noChangeArrowheads="1"/>
            </p:cNvSpPr>
            <p:nvPr/>
          </p:nvSpPr>
          <p:spPr bwMode="auto">
            <a:xfrm>
              <a:off x="1555" y="5380"/>
              <a:ext cx="4619" cy="657"/>
            </a:xfrm>
            <a:prstGeom prst="rect">
              <a:avLst/>
            </a:prstGeom>
            <a:noFill/>
            <a:ln w="9525">
              <a:noFill/>
              <a:miter lim="800000"/>
              <a:headEnd/>
              <a:tailEnd/>
            </a:ln>
          </p:spPr>
          <p:txBody>
            <a:bodyPr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135" b="0" i="0" u="none" strike="noStrike" kern="1200" cap="none" spc="0" normalizeH="0" baseline="0" noProof="0" dirty="0">
                  <a:ln>
                    <a:noFill/>
                  </a:ln>
                  <a:solidFill>
                    <a:srgbClr val="1F1A17"/>
                  </a:solidFill>
                  <a:effectLst/>
                  <a:uLnTx/>
                  <a:uFillTx/>
                  <a:latin typeface="Arial"/>
                  <a:ea typeface="Times New Roman" pitchFamily="18" charset="0"/>
                  <a:cs typeface="Comic Sans MS" pitchFamily="66" charset="0"/>
                </a:rPr>
                <a:t>Fine deposition zone</a:t>
              </a:r>
              <a:endParaRPr kumimoji="0" lang="en-US" sz="1747" b="0" i="0" u="none" strike="noStrike" kern="1200" cap="none" spc="0" normalizeH="0" baseline="0" noProof="0" dirty="0">
                <a:ln>
                  <a:noFill/>
                </a:ln>
                <a:solidFill>
                  <a:srgbClr val="000000"/>
                </a:solidFill>
                <a:effectLst/>
                <a:uLnTx/>
                <a:uFillTx/>
                <a:latin typeface="Arial"/>
                <a:ea typeface="Times New Roman" pitchFamily="18" charset="0"/>
                <a:cs typeface="Comic Sans MS" pitchFamily="66" charset="0"/>
              </a:endParaRPr>
            </a:p>
          </p:txBody>
        </p:sp>
        <p:sp>
          <p:nvSpPr>
            <p:cNvPr id="61453" name="Freeform 13"/>
            <p:cNvSpPr>
              <a:spLocks/>
            </p:cNvSpPr>
            <p:nvPr/>
          </p:nvSpPr>
          <p:spPr bwMode="auto">
            <a:xfrm>
              <a:off x="5706" y="2446"/>
              <a:ext cx="2862" cy="3736"/>
            </a:xfrm>
            <a:custGeom>
              <a:avLst/>
              <a:gdLst/>
              <a:ahLst/>
              <a:cxnLst>
                <a:cxn ang="0">
                  <a:pos x="0" y="2349"/>
                </a:cxn>
                <a:cxn ang="0">
                  <a:pos x="4" y="3736"/>
                </a:cxn>
                <a:cxn ang="0">
                  <a:pos x="2851" y="3736"/>
                </a:cxn>
                <a:cxn ang="0">
                  <a:pos x="2862" y="0"/>
                </a:cxn>
                <a:cxn ang="0">
                  <a:pos x="2621" y="231"/>
                </a:cxn>
                <a:cxn ang="0">
                  <a:pos x="2397" y="452"/>
                </a:cxn>
                <a:cxn ang="0">
                  <a:pos x="2187" y="661"/>
                </a:cxn>
                <a:cxn ang="0">
                  <a:pos x="1984" y="855"/>
                </a:cxn>
                <a:cxn ang="0">
                  <a:pos x="1794" y="1037"/>
                </a:cxn>
                <a:cxn ang="0">
                  <a:pos x="1615" y="1206"/>
                </a:cxn>
                <a:cxn ang="0">
                  <a:pos x="1440" y="1365"/>
                </a:cxn>
                <a:cxn ang="0">
                  <a:pos x="1274" y="1511"/>
                </a:cxn>
                <a:cxn ang="0">
                  <a:pos x="1109" y="1649"/>
                </a:cxn>
                <a:cxn ang="0">
                  <a:pos x="951" y="1777"/>
                </a:cxn>
                <a:cxn ang="0">
                  <a:pos x="796" y="1897"/>
                </a:cxn>
                <a:cxn ang="0">
                  <a:pos x="641" y="2003"/>
                </a:cxn>
                <a:cxn ang="0">
                  <a:pos x="482" y="2101"/>
                </a:cxn>
                <a:cxn ang="0">
                  <a:pos x="327" y="2194"/>
                </a:cxn>
                <a:cxn ang="0">
                  <a:pos x="248" y="2234"/>
                </a:cxn>
                <a:cxn ang="0">
                  <a:pos x="166" y="2274"/>
                </a:cxn>
                <a:cxn ang="0">
                  <a:pos x="83" y="2313"/>
                </a:cxn>
                <a:cxn ang="0">
                  <a:pos x="0" y="2349"/>
                </a:cxn>
              </a:cxnLst>
              <a:rect l="0" t="0" r="r" b="b"/>
              <a:pathLst>
                <a:path w="2862" h="3736">
                  <a:moveTo>
                    <a:pt x="0" y="2349"/>
                  </a:moveTo>
                  <a:lnTo>
                    <a:pt x="4" y="3736"/>
                  </a:lnTo>
                  <a:lnTo>
                    <a:pt x="2851" y="3736"/>
                  </a:lnTo>
                  <a:lnTo>
                    <a:pt x="2862" y="0"/>
                  </a:lnTo>
                  <a:lnTo>
                    <a:pt x="2621" y="231"/>
                  </a:lnTo>
                  <a:lnTo>
                    <a:pt x="2397" y="452"/>
                  </a:lnTo>
                  <a:lnTo>
                    <a:pt x="2187" y="661"/>
                  </a:lnTo>
                  <a:lnTo>
                    <a:pt x="1984" y="855"/>
                  </a:lnTo>
                  <a:lnTo>
                    <a:pt x="1794" y="1037"/>
                  </a:lnTo>
                  <a:lnTo>
                    <a:pt x="1615" y="1206"/>
                  </a:lnTo>
                  <a:lnTo>
                    <a:pt x="1440" y="1365"/>
                  </a:lnTo>
                  <a:lnTo>
                    <a:pt x="1274" y="1511"/>
                  </a:lnTo>
                  <a:lnTo>
                    <a:pt x="1109" y="1649"/>
                  </a:lnTo>
                  <a:lnTo>
                    <a:pt x="951" y="1777"/>
                  </a:lnTo>
                  <a:lnTo>
                    <a:pt x="796" y="1897"/>
                  </a:lnTo>
                  <a:lnTo>
                    <a:pt x="641" y="2003"/>
                  </a:lnTo>
                  <a:lnTo>
                    <a:pt x="482" y="2101"/>
                  </a:lnTo>
                  <a:lnTo>
                    <a:pt x="327" y="2194"/>
                  </a:lnTo>
                  <a:lnTo>
                    <a:pt x="248" y="2234"/>
                  </a:lnTo>
                  <a:lnTo>
                    <a:pt x="166" y="2274"/>
                  </a:lnTo>
                  <a:lnTo>
                    <a:pt x="83" y="2313"/>
                  </a:lnTo>
                  <a:lnTo>
                    <a:pt x="0" y="2349"/>
                  </a:lnTo>
                  <a:close/>
                </a:path>
              </a:pathLst>
            </a:custGeom>
            <a:solidFill>
              <a:srgbClr val="E77844"/>
            </a:solidFill>
            <a:ln w="9525">
              <a:noFill/>
              <a:round/>
              <a:headEnd/>
              <a:tailEnd/>
            </a:ln>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54" name="Freeform 14"/>
            <p:cNvSpPr>
              <a:spLocks/>
            </p:cNvSpPr>
            <p:nvPr/>
          </p:nvSpPr>
          <p:spPr bwMode="auto">
            <a:xfrm>
              <a:off x="5706" y="2446"/>
              <a:ext cx="2862" cy="3736"/>
            </a:xfrm>
            <a:custGeom>
              <a:avLst/>
              <a:gdLst/>
              <a:ahLst/>
              <a:cxnLst>
                <a:cxn ang="0">
                  <a:pos x="0" y="2349"/>
                </a:cxn>
                <a:cxn ang="0">
                  <a:pos x="4" y="3736"/>
                </a:cxn>
                <a:cxn ang="0">
                  <a:pos x="2851" y="3736"/>
                </a:cxn>
                <a:cxn ang="0">
                  <a:pos x="2862" y="0"/>
                </a:cxn>
                <a:cxn ang="0">
                  <a:pos x="2621" y="231"/>
                </a:cxn>
                <a:cxn ang="0">
                  <a:pos x="2397" y="452"/>
                </a:cxn>
                <a:cxn ang="0">
                  <a:pos x="2187" y="661"/>
                </a:cxn>
                <a:cxn ang="0">
                  <a:pos x="1984" y="855"/>
                </a:cxn>
                <a:cxn ang="0">
                  <a:pos x="1794" y="1037"/>
                </a:cxn>
                <a:cxn ang="0">
                  <a:pos x="1615" y="1206"/>
                </a:cxn>
                <a:cxn ang="0">
                  <a:pos x="1440" y="1365"/>
                </a:cxn>
                <a:cxn ang="0">
                  <a:pos x="1274" y="1511"/>
                </a:cxn>
                <a:cxn ang="0">
                  <a:pos x="1109" y="1649"/>
                </a:cxn>
                <a:cxn ang="0">
                  <a:pos x="951" y="1777"/>
                </a:cxn>
                <a:cxn ang="0">
                  <a:pos x="796" y="1897"/>
                </a:cxn>
                <a:cxn ang="0">
                  <a:pos x="641" y="2003"/>
                </a:cxn>
                <a:cxn ang="0">
                  <a:pos x="482" y="2101"/>
                </a:cxn>
                <a:cxn ang="0">
                  <a:pos x="327" y="2194"/>
                </a:cxn>
                <a:cxn ang="0">
                  <a:pos x="248" y="2234"/>
                </a:cxn>
                <a:cxn ang="0">
                  <a:pos x="166" y="2274"/>
                </a:cxn>
                <a:cxn ang="0">
                  <a:pos x="83" y="2313"/>
                </a:cxn>
                <a:cxn ang="0">
                  <a:pos x="0" y="2349"/>
                </a:cxn>
              </a:cxnLst>
              <a:rect l="0" t="0" r="r" b="b"/>
              <a:pathLst>
                <a:path w="2862" h="3736">
                  <a:moveTo>
                    <a:pt x="0" y="2349"/>
                  </a:moveTo>
                  <a:lnTo>
                    <a:pt x="4" y="3736"/>
                  </a:lnTo>
                  <a:lnTo>
                    <a:pt x="2851" y="3736"/>
                  </a:lnTo>
                  <a:lnTo>
                    <a:pt x="2862" y="0"/>
                  </a:lnTo>
                  <a:lnTo>
                    <a:pt x="2621" y="231"/>
                  </a:lnTo>
                  <a:lnTo>
                    <a:pt x="2397" y="452"/>
                  </a:lnTo>
                  <a:lnTo>
                    <a:pt x="2187" y="661"/>
                  </a:lnTo>
                  <a:lnTo>
                    <a:pt x="1984" y="855"/>
                  </a:lnTo>
                  <a:lnTo>
                    <a:pt x="1794" y="1037"/>
                  </a:lnTo>
                  <a:lnTo>
                    <a:pt x="1615" y="1206"/>
                  </a:lnTo>
                  <a:lnTo>
                    <a:pt x="1440" y="1365"/>
                  </a:lnTo>
                  <a:lnTo>
                    <a:pt x="1274" y="1511"/>
                  </a:lnTo>
                  <a:lnTo>
                    <a:pt x="1109" y="1649"/>
                  </a:lnTo>
                  <a:lnTo>
                    <a:pt x="951" y="1777"/>
                  </a:lnTo>
                  <a:lnTo>
                    <a:pt x="796" y="1897"/>
                  </a:lnTo>
                  <a:lnTo>
                    <a:pt x="641" y="2003"/>
                  </a:lnTo>
                  <a:lnTo>
                    <a:pt x="482" y="2101"/>
                  </a:lnTo>
                  <a:lnTo>
                    <a:pt x="327" y="2194"/>
                  </a:lnTo>
                  <a:lnTo>
                    <a:pt x="248" y="2234"/>
                  </a:lnTo>
                  <a:lnTo>
                    <a:pt x="166" y="2274"/>
                  </a:lnTo>
                  <a:lnTo>
                    <a:pt x="83" y="2313"/>
                  </a:lnTo>
                  <a:lnTo>
                    <a:pt x="0" y="2349"/>
                  </a:lnTo>
                </a:path>
              </a:pathLst>
            </a:custGeom>
            <a:noFill/>
            <a:ln w="1905">
              <a:solidFill>
                <a:srgbClr val="1F1A17"/>
              </a:solidFill>
              <a:round/>
              <a:headEnd/>
              <a:tailEnd/>
            </a:ln>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55" name="Rectangle 15"/>
            <p:cNvSpPr>
              <a:spLocks noChangeArrowheads="1"/>
            </p:cNvSpPr>
            <p:nvPr/>
          </p:nvSpPr>
          <p:spPr bwMode="auto">
            <a:xfrm>
              <a:off x="6696" y="4260"/>
              <a:ext cx="1478" cy="657"/>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135" b="0" i="0" u="none" strike="noStrike" kern="1200" cap="none" spc="0" normalizeH="0" baseline="0" noProof="0">
                  <a:ln>
                    <a:noFill/>
                  </a:ln>
                  <a:solidFill>
                    <a:srgbClr val="1F1A17"/>
                  </a:solidFill>
                  <a:effectLst/>
                  <a:uLnTx/>
                  <a:uFillTx/>
                  <a:latin typeface="Arial"/>
                  <a:ea typeface="Times New Roman" pitchFamily="18" charset="0"/>
                  <a:cs typeface="Comic Sans MS" pitchFamily="66" charset="0"/>
                </a:rPr>
                <a:t>Coarse</a:t>
              </a:r>
              <a:endParaRPr kumimoji="0" lang="en-US" sz="1747" b="0" i="0" u="none" strike="noStrike" kern="1200" cap="none" spc="0" normalizeH="0" baseline="0" noProof="0">
                <a:ln>
                  <a:noFill/>
                </a:ln>
                <a:solidFill>
                  <a:srgbClr val="000000"/>
                </a:solidFill>
                <a:effectLst/>
                <a:uLnTx/>
                <a:uFillTx/>
                <a:latin typeface="Arial"/>
                <a:ea typeface="Times New Roman" pitchFamily="18" charset="0"/>
                <a:cs typeface="Comic Sans MS" pitchFamily="66" charset="0"/>
              </a:endParaRPr>
            </a:p>
          </p:txBody>
        </p:sp>
        <p:sp>
          <p:nvSpPr>
            <p:cNvPr id="61456" name="Rectangle 16"/>
            <p:cNvSpPr>
              <a:spLocks noChangeArrowheads="1"/>
            </p:cNvSpPr>
            <p:nvPr/>
          </p:nvSpPr>
          <p:spPr bwMode="auto">
            <a:xfrm>
              <a:off x="6419" y="4875"/>
              <a:ext cx="2091" cy="657"/>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135" b="0" i="0" u="none" strike="noStrike" kern="1200" cap="none" spc="0" normalizeH="0" baseline="0" noProof="0" dirty="0">
                  <a:ln>
                    <a:noFill/>
                  </a:ln>
                  <a:solidFill>
                    <a:srgbClr val="1F1A17"/>
                  </a:solidFill>
                  <a:effectLst/>
                  <a:uLnTx/>
                  <a:uFillTx/>
                  <a:latin typeface="Arial"/>
                  <a:ea typeface="Times New Roman" pitchFamily="18" charset="0"/>
                  <a:cs typeface="Comic Sans MS" pitchFamily="66" charset="0"/>
                </a:rPr>
                <a:t>deposition</a:t>
              </a:r>
              <a:endParaRPr kumimoji="0" lang="en-US" sz="1747" b="0" i="0" u="none" strike="noStrike" kern="1200" cap="none" spc="0" normalizeH="0" baseline="0" noProof="0" dirty="0">
                <a:ln>
                  <a:noFill/>
                </a:ln>
                <a:solidFill>
                  <a:srgbClr val="000000"/>
                </a:solidFill>
                <a:effectLst/>
                <a:uLnTx/>
                <a:uFillTx/>
                <a:latin typeface="Arial"/>
                <a:ea typeface="Times New Roman" pitchFamily="18" charset="0"/>
                <a:cs typeface="Comic Sans MS" pitchFamily="66" charset="0"/>
              </a:endParaRPr>
            </a:p>
          </p:txBody>
        </p:sp>
        <p:sp>
          <p:nvSpPr>
            <p:cNvPr id="61457" name="Rectangle 17"/>
            <p:cNvSpPr>
              <a:spLocks noChangeArrowheads="1"/>
            </p:cNvSpPr>
            <p:nvPr/>
          </p:nvSpPr>
          <p:spPr bwMode="auto">
            <a:xfrm>
              <a:off x="6871" y="5497"/>
              <a:ext cx="995" cy="657"/>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2135" b="0" i="0" u="none" strike="noStrike" kern="1200" cap="none" spc="0" normalizeH="0" baseline="0" noProof="0">
                  <a:ln>
                    <a:noFill/>
                  </a:ln>
                  <a:solidFill>
                    <a:srgbClr val="1F1A17"/>
                  </a:solidFill>
                  <a:effectLst/>
                  <a:uLnTx/>
                  <a:uFillTx/>
                  <a:latin typeface="Arial"/>
                  <a:ea typeface="Times New Roman" pitchFamily="18" charset="0"/>
                  <a:cs typeface="Comic Sans MS" pitchFamily="66" charset="0"/>
                </a:rPr>
                <a:t>zone</a:t>
              </a:r>
              <a:endParaRPr kumimoji="0" lang="en-US" sz="1747" b="0" i="0" u="none" strike="noStrike" kern="1200" cap="none" spc="0" normalizeH="0" baseline="0" noProof="0">
                <a:ln>
                  <a:noFill/>
                </a:ln>
                <a:solidFill>
                  <a:srgbClr val="000000"/>
                </a:solidFill>
                <a:effectLst/>
                <a:uLnTx/>
                <a:uFillTx/>
                <a:latin typeface="Arial"/>
                <a:ea typeface="Times New Roman" pitchFamily="18" charset="0"/>
                <a:cs typeface="Comic Sans MS" pitchFamily="66" charset="0"/>
              </a:endParaRPr>
            </a:p>
          </p:txBody>
        </p:sp>
        <p:sp>
          <p:nvSpPr>
            <p:cNvPr id="61458" name="Rectangle 18"/>
            <p:cNvSpPr>
              <a:spLocks noChangeArrowheads="1"/>
            </p:cNvSpPr>
            <p:nvPr/>
          </p:nvSpPr>
          <p:spPr bwMode="auto">
            <a:xfrm>
              <a:off x="1567" y="4111"/>
              <a:ext cx="2683" cy="59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a:ln>
                    <a:noFill/>
                  </a:ln>
                  <a:solidFill>
                    <a:srgbClr val="1F1A17"/>
                  </a:solidFill>
                  <a:effectLst/>
                  <a:uLnTx/>
                  <a:uFillTx/>
                  <a:latin typeface="Arial"/>
                  <a:ea typeface="Times New Roman" pitchFamily="18" charset="0"/>
                  <a:cs typeface="Comic Sans MS" pitchFamily="66" charset="0"/>
                </a:rPr>
                <a:t>Lake elevation</a:t>
              </a:r>
              <a:endParaRPr kumimoji="0" lang="en-US" sz="1747" b="0" i="0" u="none" strike="noStrike" kern="1200" cap="none" spc="0" normalizeH="0" baseline="0" noProof="0">
                <a:ln>
                  <a:noFill/>
                </a:ln>
                <a:solidFill>
                  <a:srgbClr val="000000"/>
                </a:solidFill>
                <a:effectLst/>
                <a:uLnTx/>
                <a:uFillTx/>
                <a:latin typeface="Arial"/>
                <a:ea typeface="Times New Roman" pitchFamily="18" charset="0"/>
                <a:cs typeface="Comic Sans MS" pitchFamily="66" charset="0"/>
              </a:endParaRPr>
            </a:p>
          </p:txBody>
        </p:sp>
        <p:sp>
          <p:nvSpPr>
            <p:cNvPr id="61459" name="Rectangle 19"/>
            <p:cNvSpPr>
              <a:spLocks noChangeArrowheads="1"/>
            </p:cNvSpPr>
            <p:nvPr/>
          </p:nvSpPr>
          <p:spPr bwMode="auto">
            <a:xfrm>
              <a:off x="5982" y="1436"/>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60" name="Rectangle 20"/>
            <p:cNvSpPr>
              <a:spLocks noChangeArrowheads="1"/>
            </p:cNvSpPr>
            <p:nvPr/>
          </p:nvSpPr>
          <p:spPr bwMode="auto">
            <a:xfrm>
              <a:off x="5978" y="2056"/>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61" name="Freeform 21"/>
            <p:cNvSpPr>
              <a:spLocks/>
            </p:cNvSpPr>
            <p:nvPr/>
          </p:nvSpPr>
          <p:spPr bwMode="auto">
            <a:xfrm>
              <a:off x="5572" y="4059"/>
              <a:ext cx="1116" cy="674"/>
            </a:xfrm>
            <a:custGeom>
              <a:avLst/>
              <a:gdLst/>
              <a:ahLst/>
              <a:cxnLst>
                <a:cxn ang="0">
                  <a:pos x="127" y="669"/>
                </a:cxn>
                <a:cxn ang="0">
                  <a:pos x="152" y="647"/>
                </a:cxn>
                <a:cxn ang="0">
                  <a:pos x="186" y="625"/>
                </a:cxn>
                <a:cxn ang="0">
                  <a:pos x="220" y="603"/>
                </a:cxn>
                <a:cxn ang="0">
                  <a:pos x="262" y="581"/>
                </a:cxn>
                <a:cxn ang="0">
                  <a:pos x="355" y="536"/>
                </a:cxn>
                <a:cxn ang="0">
                  <a:pos x="451" y="497"/>
                </a:cxn>
                <a:cxn ang="0">
                  <a:pos x="547" y="457"/>
                </a:cxn>
                <a:cxn ang="0">
                  <a:pos x="634" y="421"/>
                </a:cxn>
                <a:cxn ang="0">
                  <a:pos x="668" y="403"/>
                </a:cxn>
                <a:cxn ang="0">
                  <a:pos x="699" y="390"/>
                </a:cxn>
                <a:cxn ang="0">
                  <a:pos x="723" y="372"/>
                </a:cxn>
                <a:cxn ang="0">
                  <a:pos x="740" y="359"/>
                </a:cxn>
                <a:cxn ang="0">
                  <a:pos x="823" y="288"/>
                </a:cxn>
                <a:cxn ang="0">
                  <a:pos x="950" y="191"/>
                </a:cxn>
                <a:cxn ang="0">
                  <a:pos x="1012" y="142"/>
                </a:cxn>
                <a:cxn ang="0">
                  <a:pos x="1064" y="93"/>
                </a:cxn>
                <a:cxn ang="0">
                  <a:pos x="1085" y="71"/>
                </a:cxn>
                <a:cxn ang="0">
                  <a:pos x="1102" y="49"/>
                </a:cxn>
                <a:cxn ang="0">
                  <a:pos x="1112" y="31"/>
                </a:cxn>
                <a:cxn ang="0">
                  <a:pos x="1116" y="14"/>
                </a:cxn>
                <a:cxn ang="0">
                  <a:pos x="1112" y="9"/>
                </a:cxn>
                <a:cxn ang="0">
                  <a:pos x="1105" y="5"/>
                </a:cxn>
                <a:cxn ang="0">
                  <a:pos x="1095" y="5"/>
                </a:cxn>
                <a:cxn ang="0">
                  <a:pos x="1081" y="0"/>
                </a:cxn>
                <a:cxn ang="0">
                  <a:pos x="1043" y="0"/>
                </a:cxn>
                <a:cxn ang="0">
                  <a:pos x="995" y="5"/>
                </a:cxn>
                <a:cxn ang="0">
                  <a:pos x="933" y="9"/>
                </a:cxn>
                <a:cxn ang="0">
                  <a:pos x="861" y="22"/>
                </a:cxn>
                <a:cxn ang="0">
                  <a:pos x="782" y="45"/>
                </a:cxn>
                <a:cxn ang="0">
                  <a:pos x="699" y="71"/>
                </a:cxn>
                <a:cxn ang="0">
                  <a:pos x="609" y="102"/>
                </a:cxn>
                <a:cxn ang="0">
                  <a:pos x="520" y="146"/>
                </a:cxn>
                <a:cxn ang="0">
                  <a:pos x="427" y="195"/>
                </a:cxn>
                <a:cxn ang="0">
                  <a:pos x="334" y="257"/>
                </a:cxn>
                <a:cxn ang="0">
                  <a:pos x="289" y="288"/>
                </a:cxn>
                <a:cxn ang="0">
                  <a:pos x="244" y="324"/>
                </a:cxn>
                <a:cxn ang="0">
                  <a:pos x="200" y="364"/>
                </a:cxn>
                <a:cxn ang="0">
                  <a:pos x="158" y="403"/>
                </a:cxn>
                <a:cxn ang="0">
                  <a:pos x="117" y="448"/>
                </a:cxn>
                <a:cxn ang="0">
                  <a:pos x="76" y="497"/>
                </a:cxn>
                <a:cxn ang="0">
                  <a:pos x="38" y="545"/>
                </a:cxn>
                <a:cxn ang="0">
                  <a:pos x="0" y="598"/>
                </a:cxn>
                <a:cxn ang="0">
                  <a:pos x="0" y="607"/>
                </a:cxn>
                <a:cxn ang="0">
                  <a:pos x="10" y="621"/>
                </a:cxn>
                <a:cxn ang="0">
                  <a:pos x="21" y="634"/>
                </a:cxn>
                <a:cxn ang="0">
                  <a:pos x="41" y="647"/>
                </a:cxn>
                <a:cxn ang="0">
                  <a:pos x="62" y="661"/>
                </a:cxn>
                <a:cxn ang="0">
                  <a:pos x="83" y="669"/>
                </a:cxn>
                <a:cxn ang="0">
                  <a:pos x="107" y="674"/>
                </a:cxn>
                <a:cxn ang="0">
                  <a:pos x="127" y="669"/>
                </a:cxn>
              </a:cxnLst>
              <a:rect l="0" t="0" r="r" b="b"/>
              <a:pathLst>
                <a:path w="1116" h="674">
                  <a:moveTo>
                    <a:pt x="127" y="669"/>
                  </a:moveTo>
                  <a:lnTo>
                    <a:pt x="152" y="647"/>
                  </a:lnTo>
                  <a:lnTo>
                    <a:pt x="186" y="625"/>
                  </a:lnTo>
                  <a:lnTo>
                    <a:pt x="220" y="603"/>
                  </a:lnTo>
                  <a:lnTo>
                    <a:pt x="262" y="581"/>
                  </a:lnTo>
                  <a:lnTo>
                    <a:pt x="355" y="536"/>
                  </a:lnTo>
                  <a:lnTo>
                    <a:pt x="451" y="497"/>
                  </a:lnTo>
                  <a:lnTo>
                    <a:pt x="547" y="457"/>
                  </a:lnTo>
                  <a:lnTo>
                    <a:pt x="634" y="421"/>
                  </a:lnTo>
                  <a:lnTo>
                    <a:pt x="668" y="403"/>
                  </a:lnTo>
                  <a:lnTo>
                    <a:pt x="699" y="390"/>
                  </a:lnTo>
                  <a:lnTo>
                    <a:pt x="723" y="372"/>
                  </a:lnTo>
                  <a:lnTo>
                    <a:pt x="740" y="359"/>
                  </a:lnTo>
                  <a:lnTo>
                    <a:pt x="823" y="288"/>
                  </a:lnTo>
                  <a:lnTo>
                    <a:pt x="950" y="191"/>
                  </a:lnTo>
                  <a:lnTo>
                    <a:pt x="1012" y="142"/>
                  </a:lnTo>
                  <a:lnTo>
                    <a:pt x="1064" y="93"/>
                  </a:lnTo>
                  <a:lnTo>
                    <a:pt x="1085" y="71"/>
                  </a:lnTo>
                  <a:lnTo>
                    <a:pt x="1102" y="49"/>
                  </a:lnTo>
                  <a:lnTo>
                    <a:pt x="1112" y="31"/>
                  </a:lnTo>
                  <a:lnTo>
                    <a:pt x="1116" y="14"/>
                  </a:lnTo>
                  <a:lnTo>
                    <a:pt x="1112" y="9"/>
                  </a:lnTo>
                  <a:lnTo>
                    <a:pt x="1105" y="5"/>
                  </a:lnTo>
                  <a:lnTo>
                    <a:pt x="1095" y="5"/>
                  </a:lnTo>
                  <a:lnTo>
                    <a:pt x="1081" y="0"/>
                  </a:lnTo>
                  <a:lnTo>
                    <a:pt x="1043" y="0"/>
                  </a:lnTo>
                  <a:lnTo>
                    <a:pt x="995" y="5"/>
                  </a:lnTo>
                  <a:lnTo>
                    <a:pt x="933" y="9"/>
                  </a:lnTo>
                  <a:lnTo>
                    <a:pt x="861" y="22"/>
                  </a:lnTo>
                  <a:lnTo>
                    <a:pt x="782" y="45"/>
                  </a:lnTo>
                  <a:lnTo>
                    <a:pt x="699" y="71"/>
                  </a:lnTo>
                  <a:lnTo>
                    <a:pt x="609" y="102"/>
                  </a:lnTo>
                  <a:lnTo>
                    <a:pt x="520" y="146"/>
                  </a:lnTo>
                  <a:lnTo>
                    <a:pt x="427" y="195"/>
                  </a:lnTo>
                  <a:lnTo>
                    <a:pt x="334" y="257"/>
                  </a:lnTo>
                  <a:lnTo>
                    <a:pt x="289" y="288"/>
                  </a:lnTo>
                  <a:lnTo>
                    <a:pt x="244" y="324"/>
                  </a:lnTo>
                  <a:lnTo>
                    <a:pt x="200" y="364"/>
                  </a:lnTo>
                  <a:lnTo>
                    <a:pt x="158" y="403"/>
                  </a:lnTo>
                  <a:lnTo>
                    <a:pt x="117" y="448"/>
                  </a:lnTo>
                  <a:lnTo>
                    <a:pt x="76" y="497"/>
                  </a:lnTo>
                  <a:lnTo>
                    <a:pt x="38" y="545"/>
                  </a:lnTo>
                  <a:lnTo>
                    <a:pt x="0" y="598"/>
                  </a:lnTo>
                  <a:lnTo>
                    <a:pt x="0" y="607"/>
                  </a:lnTo>
                  <a:lnTo>
                    <a:pt x="10" y="621"/>
                  </a:lnTo>
                  <a:lnTo>
                    <a:pt x="21" y="634"/>
                  </a:lnTo>
                  <a:lnTo>
                    <a:pt x="41" y="647"/>
                  </a:lnTo>
                  <a:lnTo>
                    <a:pt x="62" y="661"/>
                  </a:lnTo>
                  <a:lnTo>
                    <a:pt x="83" y="669"/>
                  </a:lnTo>
                  <a:lnTo>
                    <a:pt x="107" y="674"/>
                  </a:lnTo>
                  <a:lnTo>
                    <a:pt x="127" y="669"/>
                  </a:lnTo>
                  <a:close/>
                </a:path>
              </a:pathLst>
            </a:custGeom>
            <a:solidFill>
              <a:srgbClr val="0093DD"/>
            </a:solidFill>
            <a:ln w="9525">
              <a:noFill/>
              <a:round/>
              <a:headEnd/>
              <a:tailEnd/>
            </a:ln>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62" name="Rectangle 22"/>
            <p:cNvSpPr>
              <a:spLocks noChangeArrowheads="1"/>
            </p:cNvSpPr>
            <p:nvPr/>
          </p:nvSpPr>
          <p:spPr bwMode="auto">
            <a:xfrm>
              <a:off x="2181" y="3240"/>
              <a:ext cx="4674" cy="1482"/>
            </a:xfrm>
            <a:prstGeom prst="rect">
              <a:avLst/>
            </a:prstGeom>
            <a:noFill/>
            <a:ln w="9525">
              <a:noFill/>
              <a:miter lim="800000"/>
              <a:headEnd/>
              <a:tailEnd/>
            </a:ln>
          </p:spPr>
          <p:txBody>
            <a:bodyPr lIns="0" tIns="0" rIns="0" bIns="0"/>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sz="1941" b="0" i="0" u="none" strike="noStrike" kern="1200" cap="none" spc="0" normalizeH="0" baseline="0" noProof="0">
                  <a:ln>
                    <a:noFill/>
                  </a:ln>
                  <a:solidFill>
                    <a:srgbClr val="1F1A17"/>
                  </a:solidFill>
                  <a:effectLst/>
                  <a:uLnTx/>
                  <a:uFillTx/>
                  <a:latin typeface="Arial"/>
                  <a:ea typeface="Times New Roman" pitchFamily="18" charset="0"/>
                  <a:cs typeface="Comic Sans MS" pitchFamily="66" charset="0"/>
                </a:rPr>
                <a:t>Spring backwater effect</a:t>
              </a:r>
              <a:endParaRPr kumimoji="0" lang="en-US" sz="1747" b="0" i="0" u="none" strike="noStrike" kern="1200" cap="none" spc="0" normalizeH="0" baseline="0" noProof="0">
                <a:ln>
                  <a:noFill/>
                </a:ln>
                <a:solidFill>
                  <a:srgbClr val="000000"/>
                </a:solidFill>
                <a:effectLst/>
                <a:uLnTx/>
                <a:uFillTx/>
                <a:latin typeface="Arial"/>
                <a:ea typeface="Times New Roman" pitchFamily="18" charset="0"/>
                <a:cs typeface="Comic Sans MS" pitchFamily="66" charset="0"/>
              </a:endParaRPr>
            </a:p>
          </p:txBody>
        </p:sp>
        <p:sp>
          <p:nvSpPr>
            <p:cNvPr id="61463" name="Rectangle 23"/>
            <p:cNvSpPr>
              <a:spLocks noChangeArrowheads="1"/>
            </p:cNvSpPr>
            <p:nvPr/>
          </p:nvSpPr>
          <p:spPr bwMode="auto">
            <a:xfrm>
              <a:off x="1592" y="7099"/>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64" name="Rectangle 24"/>
            <p:cNvSpPr>
              <a:spLocks noChangeArrowheads="1"/>
            </p:cNvSpPr>
            <p:nvPr/>
          </p:nvSpPr>
          <p:spPr bwMode="auto">
            <a:xfrm>
              <a:off x="7115" y="8867"/>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65" name="Rectangle 25"/>
            <p:cNvSpPr>
              <a:spLocks noChangeArrowheads="1"/>
            </p:cNvSpPr>
            <p:nvPr/>
          </p:nvSpPr>
          <p:spPr bwMode="auto">
            <a:xfrm>
              <a:off x="6839" y="9483"/>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66" name="Rectangle 26"/>
            <p:cNvSpPr>
              <a:spLocks noChangeArrowheads="1"/>
            </p:cNvSpPr>
            <p:nvPr/>
          </p:nvSpPr>
          <p:spPr bwMode="auto">
            <a:xfrm>
              <a:off x="7290" y="10103"/>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67" name="Rectangle 27"/>
            <p:cNvSpPr>
              <a:spLocks noChangeArrowheads="1"/>
            </p:cNvSpPr>
            <p:nvPr/>
          </p:nvSpPr>
          <p:spPr bwMode="auto">
            <a:xfrm>
              <a:off x="1495" y="9067"/>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68" name="Rectangle 28"/>
            <p:cNvSpPr>
              <a:spLocks noChangeArrowheads="1"/>
            </p:cNvSpPr>
            <p:nvPr/>
          </p:nvSpPr>
          <p:spPr bwMode="auto">
            <a:xfrm>
              <a:off x="4787" y="6793"/>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69" name="Rectangle 29"/>
            <p:cNvSpPr>
              <a:spLocks noChangeArrowheads="1"/>
            </p:cNvSpPr>
            <p:nvPr/>
          </p:nvSpPr>
          <p:spPr bwMode="auto">
            <a:xfrm>
              <a:off x="4783" y="7409"/>
              <a:ext cx="0" cy="538"/>
            </a:xfrm>
            <a:prstGeom prst="rect">
              <a:avLst/>
            </a:prstGeom>
            <a:noFill/>
            <a:ln w="9525">
              <a:noFill/>
              <a:miter lim="800000"/>
              <a:headEnd/>
              <a:tailEnd/>
            </a:ln>
          </p:spPr>
          <p:txBody>
            <a:bodyPr wrap="none" lIns="0" tIns="0" rIns="0" bIns="0">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sp>
          <p:nvSpPr>
            <p:cNvPr id="61470" name="Freeform 30"/>
            <p:cNvSpPr>
              <a:spLocks noEditPoints="1"/>
            </p:cNvSpPr>
            <p:nvPr/>
          </p:nvSpPr>
          <p:spPr bwMode="auto">
            <a:xfrm>
              <a:off x="1526" y="2331"/>
              <a:ext cx="7097" cy="3018"/>
            </a:xfrm>
            <a:custGeom>
              <a:avLst/>
              <a:gdLst/>
              <a:ahLst/>
              <a:cxnLst>
                <a:cxn ang="0">
                  <a:pos x="2803" y="2814"/>
                </a:cxn>
                <a:cxn ang="0">
                  <a:pos x="2469" y="2858"/>
                </a:cxn>
                <a:cxn ang="0">
                  <a:pos x="2121" y="2885"/>
                </a:cxn>
                <a:cxn ang="0">
                  <a:pos x="1574" y="2916"/>
                </a:cxn>
                <a:cxn ang="0">
                  <a:pos x="809" y="2956"/>
                </a:cxn>
                <a:cxn ang="0">
                  <a:pos x="410" y="2982"/>
                </a:cxn>
                <a:cxn ang="0">
                  <a:pos x="7" y="3018"/>
                </a:cxn>
                <a:cxn ang="0">
                  <a:pos x="307" y="2916"/>
                </a:cxn>
                <a:cxn ang="0">
                  <a:pos x="706" y="2885"/>
                </a:cxn>
                <a:cxn ang="0">
                  <a:pos x="1384" y="2854"/>
                </a:cxn>
                <a:cxn ang="0">
                  <a:pos x="2028" y="2818"/>
                </a:cxn>
                <a:cxn ang="0">
                  <a:pos x="2379" y="2792"/>
                </a:cxn>
                <a:cxn ang="0">
                  <a:pos x="2713" y="2752"/>
                </a:cxn>
                <a:cxn ang="0">
                  <a:pos x="5138" y="1897"/>
                </a:cxn>
                <a:cxn ang="0">
                  <a:pos x="5096" y="2016"/>
                </a:cxn>
                <a:cxn ang="0">
                  <a:pos x="4989" y="2092"/>
                </a:cxn>
                <a:cxn ang="0">
                  <a:pos x="4879" y="2167"/>
                </a:cxn>
                <a:cxn ang="0">
                  <a:pos x="4762" y="2233"/>
                </a:cxn>
                <a:cxn ang="0">
                  <a:pos x="4638" y="2295"/>
                </a:cxn>
                <a:cxn ang="0">
                  <a:pos x="4408" y="2397"/>
                </a:cxn>
                <a:cxn ang="0">
                  <a:pos x="4125" y="2504"/>
                </a:cxn>
                <a:cxn ang="0">
                  <a:pos x="3829" y="2592"/>
                </a:cxn>
                <a:cxn ang="0">
                  <a:pos x="3519" y="2672"/>
                </a:cxn>
                <a:cxn ang="0">
                  <a:pos x="3202" y="2743"/>
                </a:cxn>
                <a:cxn ang="0">
                  <a:pos x="2958" y="2716"/>
                </a:cxn>
                <a:cxn ang="0">
                  <a:pos x="3275" y="2654"/>
                </a:cxn>
                <a:cxn ang="0">
                  <a:pos x="3588" y="2579"/>
                </a:cxn>
                <a:cxn ang="0">
                  <a:pos x="3891" y="2499"/>
                </a:cxn>
                <a:cxn ang="0">
                  <a:pos x="4180" y="2406"/>
                </a:cxn>
                <a:cxn ang="0">
                  <a:pos x="4456" y="2300"/>
                </a:cxn>
                <a:cxn ang="0">
                  <a:pos x="4649" y="2211"/>
                </a:cxn>
                <a:cxn ang="0">
                  <a:pos x="4769" y="2149"/>
                </a:cxn>
                <a:cxn ang="0">
                  <a:pos x="4883" y="2083"/>
                </a:cxn>
                <a:cxn ang="0">
                  <a:pos x="4989" y="2012"/>
                </a:cxn>
                <a:cxn ang="0">
                  <a:pos x="5089" y="1932"/>
                </a:cxn>
                <a:cxn ang="0">
                  <a:pos x="7097" y="44"/>
                </a:cxn>
                <a:cxn ang="0">
                  <a:pos x="7024" y="151"/>
                </a:cxn>
                <a:cxn ang="0">
                  <a:pos x="6935" y="266"/>
                </a:cxn>
                <a:cxn ang="0">
                  <a:pos x="6832" y="386"/>
                </a:cxn>
                <a:cxn ang="0">
                  <a:pos x="6594" y="643"/>
                </a:cxn>
                <a:cxn ang="0">
                  <a:pos x="6325" y="908"/>
                </a:cxn>
                <a:cxn ang="0">
                  <a:pos x="6043" y="1174"/>
                </a:cxn>
                <a:cxn ang="0">
                  <a:pos x="5630" y="1551"/>
                </a:cxn>
                <a:cxn ang="0">
                  <a:pos x="5169" y="1954"/>
                </a:cxn>
                <a:cxn ang="0">
                  <a:pos x="5468" y="1604"/>
                </a:cxn>
                <a:cxn ang="0">
                  <a:pos x="5940" y="1179"/>
                </a:cxn>
                <a:cxn ang="0">
                  <a:pos x="6222" y="917"/>
                </a:cxn>
                <a:cxn ang="0">
                  <a:pos x="6494" y="651"/>
                </a:cxn>
                <a:cxn ang="0">
                  <a:pos x="6739" y="394"/>
                </a:cxn>
                <a:cxn ang="0">
                  <a:pos x="6870" y="244"/>
                </a:cxn>
                <a:cxn ang="0">
                  <a:pos x="6962" y="129"/>
                </a:cxn>
                <a:cxn ang="0">
                  <a:pos x="7038" y="22"/>
                </a:cxn>
              </a:cxnLst>
              <a:rect l="0" t="0" r="r" b="b"/>
              <a:pathLst>
                <a:path w="7097" h="3018">
                  <a:moveTo>
                    <a:pt x="2958" y="2716"/>
                  </a:moveTo>
                  <a:lnTo>
                    <a:pt x="2965" y="2787"/>
                  </a:lnTo>
                  <a:lnTo>
                    <a:pt x="2886" y="2801"/>
                  </a:lnTo>
                  <a:lnTo>
                    <a:pt x="2803" y="2814"/>
                  </a:lnTo>
                  <a:lnTo>
                    <a:pt x="2720" y="2827"/>
                  </a:lnTo>
                  <a:lnTo>
                    <a:pt x="2638" y="2836"/>
                  </a:lnTo>
                  <a:lnTo>
                    <a:pt x="2552" y="2849"/>
                  </a:lnTo>
                  <a:lnTo>
                    <a:pt x="2469" y="2858"/>
                  </a:lnTo>
                  <a:lnTo>
                    <a:pt x="2383" y="2863"/>
                  </a:lnTo>
                  <a:lnTo>
                    <a:pt x="2297" y="2872"/>
                  </a:lnTo>
                  <a:lnTo>
                    <a:pt x="2207" y="2880"/>
                  </a:lnTo>
                  <a:lnTo>
                    <a:pt x="2121" y="2885"/>
                  </a:lnTo>
                  <a:lnTo>
                    <a:pt x="2032" y="2894"/>
                  </a:lnTo>
                  <a:lnTo>
                    <a:pt x="1942" y="2898"/>
                  </a:lnTo>
                  <a:lnTo>
                    <a:pt x="1760" y="2907"/>
                  </a:lnTo>
                  <a:lnTo>
                    <a:pt x="1574" y="2916"/>
                  </a:lnTo>
                  <a:lnTo>
                    <a:pt x="1388" y="2925"/>
                  </a:lnTo>
                  <a:lnTo>
                    <a:pt x="1195" y="2934"/>
                  </a:lnTo>
                  <a:lnTo>
                    <a:pt x="1002" y="2942"/>
                  </a:lnTo>
                  <a:lnTo>
                    <a:pt x="809" y="2956"/>
                  </a:lnTo>
                  <a:lnTo>
                    <a:pt x="709" y="2960"/>
                  </a:lnTo>
                  <a:lnTo>
                    <a:pt x="610" y="2965"/>
                  </a:lnTo>
                  <a:lnTo>
                    <a:pt x="510" y="2973"/>
                  </a:lnTo>
                  <a:lnTo>
                    <a:pt x="410" y="2982"/>
                  </a:lnTo>
                  <a:lnTo>
                    <a:pt x="310" y="2987"/>
                  </a:lnTo>
                  <a:lnTo>
                    <a:pt x="210" y="2996"/>
                  </a:lnTo>
                  <a:lnTo>
                    <a:pt x="107" y="3004"/>
                  </a:lnTo>
                  <a:lnTo>
                    <a:pt x="7" y="3018"/>
                  </a:lnTo>
                  <a:lnTo>
                    <a:pt x="0" y="2942"/>
                  </a:lnTo>
                  <a:lnTo>
                    <a:pt x="103" y="2934"/>
                  </a:lnTo>
                  <a:lnTo>
                    <a:pt x="207" y="2925"/>
                  </a:lnTo>
                  <a:lnTo>
                    <a:pt x="307" y="2916"/>
                  </a:lnTo>
                  <a:lnTo>
                    <a:pt x="406" y="2907"/>
                  </a:lnTo>
                  <a:lnTo>
                    <a:pt x="506" y="2898"/>
                  </a:lnTo>
                  <a:lnTo>
                    <a:pt x="606" y="2894"/>
                  </a:lnTo>
                  <a:lnTo>
                    <a:pt x="706" y="2885"/>
                  </a:lnTo>
                  <a:lnTo>
                    <a:pt x="806" y="2880"/>
                  </a:lnTo>
                  <a:lnTo>
                    <a:pt x="1002" y="2872"/>
                  </a:lnTo>
                  <a:lnTo>
                    <a:pt x="1195" y="2863"/>
                  </a:lnTo>
                  <a:lnTo>
                    <a:pt x="1384" y="2854"/>
                  </a:lnTo>
                  <a:lnTo>
                    <a:pt x="1570" y="2845"/>
                  </a:lnTo>
                  <a:lnTo>
                    <a:pt x="1756" y="2836"/>
                  </a:lnTo>
                  <a:lnTo>
                    <a:pt x="1939" y="2823"/>
                  </a:lnTo>
                  <a:lnTo>
                    <a:pt x="2028" y="2818"/>
                  </a:lnTo>
                  <a:lnTo>
                    <a:pt x="2118" y="2814"/>
                  </a:lnTo>
                  <a:lnTo>
                    <a:pt x="2204" y="2805"/>
                  </a:lnTo>
                  <a:lnTo>
                    <a:pt x="2290" y="2801"/>
                  </a:lnTo>
                  <a:lnTo>
                    <a:pt x="2379" y="2792"/>
                  </a:lnTo>
                  <a:lnTo>
                    <a:pt x="2462" y="2783"/>
                  </a:lnTo>
                  <a:lnTo>
                    <a:pt x="2548" y="2774"/>
                  </a:lnTo>
                  <a:lnTo>
                    <a:pt x="2631" y="2765"/>
                  </a:lnTo>
                  <a:lnTo>
                    <a:pt x="2713" y="2752"/>
                  </a:lnTo>
                  <a:lnTo>
                    <a:pt x="2796" y="2743"/>
                  </a:lnTo>
                  <a:lnTo>
                    <a:pt x="2875" y="2730"/>
                  </a:lnTo>
                  <a:lnTo>
                    <a:pt x="2958" y="2716"/>
                  </a:lnTo>
                  <a:close/>
                  <a:moveTo>
                    <a:pt x="5138" y="1897"/>
                  </a:moveTo>
                  <a:lnTo>
                    <a:pt x="5169" y="1954"/>
                  </a:lnTo>
                  <a:lnTo>
                    <a:pt x="5144" y="1976"/>
                  </a:lnTo>
                  <a:lnTo>
                    <a:pt x="5120" y="1999"/>
                  </a:lnTo>
                  <a:lnTo>
                    <a:pt x="5096" y="2016"/>
                  </a:lnTo>
                  <a:lnTo>
                    <a:pt x="5069" y="2034"/>
                  </a:lnTo>
                  <a:lnTo>
                    <a:pt x="5045" y="2056"/>
                  </a:lnTo>
                  <a:lnTo>
                    <a:pt x="5017" y="2074"/>
                  </a:lnTo>
                  <a:lnTo>
                    <a:pt x="4989" y="2092"/>
                  </a:lnTo>
                  <a:lnTo>
                    <a:pt x="4965" y="2114"/>
                  </a:lnTo>
                  <a:lnTo>
                    <a:pt x="4938" y="2131"/>
                  </a:lnTo>
                  <a:lnTo>
                    <a:pt x="4907" y="2149"/>
                  </a:lnTo>
                  <a:lnTo>
                    <a:pt x="4879" y="2167"/>
                  </a:lnTo>
                  <a:lnTo>
                    <a:pt x="4852" y="2185"/>
                  </a:lnTo>
                  <a:lnTo>
                    <a:pt x="4821" y="2198"/>
                  </a:lnTo>
                  <a:lnTo>
                    <a:pt x="4793" y="2216"/>
                  </a:lnTo>
                  <a:lnTo>
                    <a:pt x="4762" y="2233"/>
                  </a:lnTo>
                  <a:lnTo>
                    <a:pt x="4731" y="2251"/>
                  </a:lnTo>
                  <a:lnTo>
                    <a:pt x="4700" y="2264"/>
                  </a:lnTo>
                  <a:lnTo>
                    <a:pt x="4669" y="2282"/>
                  </a:lnTo>
                  <a:lnTo>
                    <a:pt x="4638" y="2295"/>
                  </a:lnTo>
                  <a:lnTo>
                    <a:pt x="4604" y="2313"/>
                  </a:lnTo>
                  <a:lnTo>
                    <a:pt x="4542" y="2344"/>
                  </a:lnTo>
                  <a:lnTo>
                    <a:pt x="4473" y="2371"/>
                  </a:lnTo>
                  <a:lnTo>
                    <a:pt x="4408" y="2397"/>
                  </a:lnTo>
                  <a:lnTo>
                    <a:pt x="4339" y="2428"/>
                  </a:lnTo>
                  <a:lnTo>
                    <a:pt x="4266" y="2455"/>
                  </a:lnTo>
                  <a:lnTo>
                    <a:pt x="4198" y="2477"/>
                  </a:lnTo>
                  <a:lnTo>
                    <a:pt x="4125" y="2504"/>
                  </a:lnTo>
                  <a:lnTo>
                    <a:pt x="4053" y="2526"/>
                  </a:lnTo>
                  <a:lnTo>
                    <a:pt x="3977" y="2548"/>
                  </a:lnTo>
                  <a:lnTo>
                    <a:pt x="3905" y="2570"/>
                  </a:lnTo>
                  <a:lnTo>
                    <a:pt x="3829" y="2592"/>
                  </a:lnTo>
                  <a:lnTo>
                    <a:pt x="3753" y="2615"/>
                  </a:lnTo>
                  <a:lnTo>
                    <a:pt x="3674" y="2632"/>
                  </a:lnTo>
                  <a:lnTo>
                    <a:pt x="3598" y="2654"/>
                  </a:lnTo>
                  <a:lnTo>
                    <a:pt x="3519" y="2672"/>
                  </a:lnTo>
                  <a:lnTo>
                    <a:pt x="3440" y="2690"/>
                  </a:lnTo>
                  <a:lnTo>
                    <a:pt x="3361" y="2708"/>
                  </a:lnTo>
                  <a:lnTo>
                    <a:pt x="3285" y="2725"/>
                  </a:lnTo>
                  <a:lnTo>
                    <a:pt x="3202" y="2743"/>
                  </a:lnTo>
                  <a:lnTo>
                    <a:pt x="3123" y="2756"/>
                  </a:lnTo>
                  <a:lnTo>
                    <a:pt x="3044" y="2774"/>
                  </a:lnTo>
                  <a:lnTo>
                    <a:pt x="2965" y="2787"/>
                  </a:lnTo>
                  <a:lnTo>
                    <a:pt x="2958" y="2716"/>
                  </a:lnTo>
                  <a:lnTo>
                    <a:pt x="3037" y="2699"/>
                  </a:lnTo>
                  <a:lnTo>
                    <a:pt x="3116" y="2685"/>
                  </a:lnTo>
                  <a:lnTo>
                    <a:pt x="3195" y="2668"/>
                  </a:lnTo>
                  <a:lnTo>
                    <a:pt x="3275" y="2654"/>
                  </a:lnTo>
                  <a:lnTo>
                    <a:pt x="3354" y="2637"/>
                  </a:lnTo>
                  <a:lnTo>
                    <a:pt x="3433" y="2619"/>
                  </a:lnTo>
                  <a:lnTo>
                    <a:pt x="3509" y="2601"/>
                  </a:lnTo>
                  <a:lnTo>
                    <a:pt x="3588" y="2579"/>
                  </a:lnTo>
                  <a:lnTo>
                    <a:pt x="3664" y="2561"/>
                  </a:lnTo>
                  <a:lnTo>
                    <a:pt x="3740" y="2544"/>
                  </a:lnTo>
                  <a:lnTo>
                    <a:pt x="3815" y="2521"/>
                  </a:lnTo>
                  <a:lnTo>
                    <a:pt x="3891" y="2499"/>
                  </a:lnTo>
                  <a:lnTo>
                    <a:pt x="3963" y="2477"/>
                  </a:lnTo>
                  <a:lnTo>
                    <a:pt x="4039" y="2455"/>
                  </a:lnTo>
                  <a:lnTo>
                    <a:pt x="4111" y="2433"/>
                  </a:lnTo>
                  <a:lnTo>
                    <a:pt x="4180" y="2406"/>
                  </a:lnTo>
                  <a:lnTo>
                    <a:pt x="4253" y="2380"/>
                  </a:lnTo>
                  <a:lnTo>
                    <a:pt x="4321" y="2357"/>
                  </a:lnTo>
                  <a:lnTo>
                    <a:pt x="4390" y="2331"/>
                  </a:lnTo>
                  <a:lnTo>
                    <a:pt x="4456" y="2300"/>
                  </a:lnTo>
                  <a:lnTo>
                    <a:pt x="4521" y="2273"/>
                  </a:lnTo>
                  <a:lnTo>
                    <a:pt x="4587" y="2242"/>
                  </a:lnTo>
                  <a:lnTo>
                    <a:pt x="4618" y="2229"/>
                  </a:lnTo>
                  <a:lnTo>
                    <a:pt x="4649" y="2211"/>
                  </a:lnTo>
                  <a:lnTo>
                    <a:pt x="4680" y="2198"/>
                  </a:lnTo>
                  <a:lnTo>
                    <a:pt x="4711" y="2180"/>
                  </a:lnTo>
                  <a:lnTo>
                    <a:pt x="4738" y="2167"/>
                  </a:lnTo>
                  <a:lnTo>
                    <a:pt x="4769" y="2149"/>
                  </a:lnTo>
                  <a:lnTo>
                    <a:pt x="4797" y="2131"/>
                  </a:lnTo>
                  <a:lnTo>
                    <a:pt x="4828" y="2114"/>
                  </a:lnTo>
                  <a:lnTo>
                    <a:pt x="4855" y="2100"/>
                  </a:lnTo>
                  <a:lnTo>
                    <a:pt x="4883" y="2083"/>
                  </a:lnTo>
                  <a:lnTo>
                    <a:pt x="4910" y="2065"/>
                  </a:lnTo>
                  <a:lnTo>
                    <a:pt x="4938" y="2047"/>
                  </a:lnTo>
                  <a:lnTo>
                    <a:pt x="4965" y="2030"/>
                  </a:lnTo>
                  <a:lnTo>
                    <a:pt x="4989" y="2012"/>
                  </a:lnTo>
                  <a:lnTo>
                    <a:pt x="5017" y="1990"/>
                  </a:lnTo>
                  <a:lnTo>
                    <a:pt x="5041" y="1972"/>
                  </a:lnTo>
                  <a:lnTo>
                    <a:pt x="5065" y="1954"/>
                  </a:lnTo>
                  <a:lnTo>
                    <a:pt x="5089" y="1932"/>
                  </a:lnTo>
                  <a:lnTo>
                    <a:pt x="5113" y="1914"/>
                  </a:lnTo>
                  <a:lnTo>
                    <a:pt x="5138" y="1897"/>
                  </a:lnTo>
                  <a:close/>
                  <a:moveTo>
                    <a:pt x="7055" y="0"/>
                  </a:moveTo>
                  <a:lnTo>
                    <a:pt x="7097" y="44"/>
                  </a:lnTo>
                  <a:lnTo>
                    <a:pt x="7080" y="71"/>
                  </a:lnTo>
                  <a:lnTo>
                    <a:pt x="7062" y="98"/>
                  </a:lnTo>
                  <a:lnTo>
                    <a:pt x="7045" y="124"/>
                  </a:lnTo>
                  <a:lnTo>
                    <a:pt x="7024" y="151"/>
                  </a:lnTo>
                  <a:lnTo>
                    <a:pt x="7004" y="182"/>
                  </a:lnTo>
                  <a:lnTo>
                    <a:pt x="6980" y="208"/>
                  </a:lnTo>
                  <a:lnTo>
                    <a:pt x="6956" y="239"/>
                  </a:lnTo>
                  <a:lnTo>
                    <a:pt x="6935" y="266"/>
                  </a:lnTo>
                  <a:lnTo>
                    <a:pt x="6907" y="297"/>
                  </a:lnTo>
                  <a:lnTo>
                    <a:pt x="6883" y="328"/>
                  </a:lnTo>
                  <a:lnTo>
                    <a:pt x="6856" y="355"/>
                  </a:lnTo>
                  <a:lnTo>
                    <a:pt x="6832" y="386"/>
                  </a:lnTo>
                  <a:lnTo>
                    <a:pt x="6773" y="448"/>
                  </a:lnTo>
                  <a:lnTo>
                    <a:pt x="6715" y="514"/>
                  </a:lnTo>
                  <a:lnTo>
                    <a:pt x="6656" y="576"/>
                  </a:lnTo>
                  <a:lnTo>
                    <a:pt x="6594" y="643"/>
                  </a:lnTo>
                  <a:lnTo>
                    <a:pt x="6529" y="709"/>
                  </a:lnTo>
                  <a:lnTo>
                    <a:pt x="6463" y="776"/>
                  </a:lnTo>
                  <a:lnTo>
                    <a:pt x="6394" y="842"/>
                  </a:lnTo>
                  <a:lnTo>
                    <a:pt x="6325" y="908"/>
                  </a:lnTo>
                  <a:lnTo>
                    <a:pt x="6257" y="975"/>
                  </a:lnTo>
                  <a:lnTo>
                    <a:pt x="6188" y="1041"/>
                  </a:lnTo>
                  <a:lnTo>
                    <a:pt x="6115" y="1108"/>
                  </a:lnTo>
                  <a:lnTo>
                    <a:pt x="6043" y="1174"/>
                  </a:lnTo>
                  <a:lnTo>
                    <a:pt x="5974" y="1241"/>
                  </a:lnTo>
                  <a:lnTo>
                    <a:pt x="5902" y="1303"/>
                  </a:lnTo>
                  <a:lnTo>
                    <a:pt x="5764" y="1431"/>
                  </a:lnTo>
                  <a:lnTo>
                    <a:pt x="5630" y="1551"/>
                  </a:lnTo>
                  <a:lnTo>
                    <a:pt x="5499" y="1666"/>
                  </a:lnTo>
                  <a:lnTo>
                    <a:pt x="5379" y="1773"/>
                  </a:lnTo>
                  <a:lnTo>
                    <a:pt x="5268" y="1870"/>
                  </a:lnTo>
                  <a:lnTo>
                    <a:pt x="5169" y="1954"/>
                  </a:lnTo>
                  <a:lnTo>
                    <a:pt x="5138" y="1897"/>
                  </a:lnTo>
                  <a:lnTo>
                    <a:pt x="5237" y="1808"/>
                  </a:lnTo>
                  <a:lnTo>
                    <a:pt x="5348" y="1711"/>
                  </a:lnTo>
                  <a:lnTo>
                    <a:pt x="5468" y="1604"/>
                  </a:lnTo>
                  <a:lnTo>
                    <a:pt x="5595" y="1489"/>
                  </a:lnTo>
                  <a:lnTo>
                    <a:pt x="5733" y="1369"/>
                  </a:lnTo>
                  <a:lnTo>
                    <a:pt x="5871" y="1245"/>
                  </a:lnTo>
                  <a:lnTo>
                    <a:pt x="5940" y="1179"/>
                  </a:lnTo>
                  <a:lnTo>
                    <a:pt x="6012" y="1112"/>
                  </a:lnTo>
                  <a:lnTo>
                    <a:pt x="6081" y="1046"/>
                  </a:lnTo>
                  <a:lnTo>
                    <a:pt x="6153" y="984"/>
                  </a:lnTo>
                  <a:lnTo>
                    <a:pt x="6222" y="917"/>
                  </a:lnTo>
                  <a:lnTo>
                    <a:pt x="6291" y="851"/>
                  </a:lnTo>
                  <a:lnTo>
                    <a:pt x="6360" y="780"/>
                  </a:lnTo>
                  <a:lnTo>
                    <a:pt x="6429" y="718"/>
                  </a:lnTo>
                  <a:lnTo>
                    <a:pt x="6494" y="651"/>
                  </a:lnTo>
                  <a:lnTo>
                    <a:pt x="6556" y="585"/>
                  </a:lnTo>
                  <a:lnTo>
                    <a:pt x="6618" y="518"/>
                  </a:lnTo>
                  <a:lnTo>
                    <a:pt x="6680" y="456"/>
                  </a:lnTo>
                  <a:lnTo>
                    <a:pt x="6739" y="394"/>
                  </a:lnTo>
                  <a:lnTo>
                    <a:pt x="6794" y="332"/>
                  </a:lnTo>
                  <a:lnTo>
                    <a:pt x="6818" y="301"/>
                  </a:lnTo>
                  <a:lnTo>
                    <a:pt x="6845" y="270"/>
                  </a:lnTo>
                  <a:lnTo>
                    <a:pt x="6870" y="244"/>
                  </a:lnTo>
                  <a:lnTo>
                    <a:pt x="6894" y="213"/>
                  </a:lnTo>
                  <a:lnTo>
                    <a:pt x="6918" y="186"/>
                  </a:lnTo>
                  <a:lnTo>
                    <a:pt x="6938" y="155"/>
                  </a:lnTo>
                  <a:lnTo>
                    <a:pt x="6962" y="129"/>
                  </a:lnTo>
                  <a:lnTo>
                    <a:pt x="6983" y="102"/>
                  </a:lnTo>
                  <a:lnTo>
                    <a:pt x="7000" y="75"/>
                  </a:lnTo>
                  <a:lnTo>
                    <a:pt x="7021" y="49"/>
                  </a:lnTo>
                  <a:lnTo>
                    <a:pt x="7038" y="22"/>
                  </a:lnTo>
                  <a:lnTo>
                    <a:pt x="7055" y="0"/>
                  </a:lnTo>
                  <a:close/>
                </a:path>
              </a:pathLst>
            </a:custGeom>
            <a:solidFill>
              <a:srgbClr val="1F1A17"/>
            </a:solidFill>
            <a:ln w="9525">
              <a:noFill/>
              <a:round/>
              <a:headEnd/>
              <a:tailEnd/>
            </a:ln>
          </p:spPr>
          <p:txBody>
            <a:bodyPr/>
            <a:lstStyle/>
            <a:p>
              <a:pPr marL="0" marR="0" lvl="0" indent="0" algn="l" defTabSz="806867" rtl="0" eaLnBrk="1" fontAlgn="base" latinLnBrk="0" hangingPunct="1">
                <a:lnSpc>
                  <a:spcPct val="100000"/>
                </a:lnSpc>
                <a:spcBef>
                  <a:spcPct val="0"/>
                </a:spcBef>
                <a:spcAft>
                  <a:spcPct val="0"/>
                </a:spcAft>
                <a:buClrTx/>
                <a:buSzTx/>
                <a:buFontTx/>
                <a:buNone/>
                <a:tabLst/>
                <a:defRPr/>
              </a:pPr>
              <a:endParaRPr kumimoji="0" lang="en-US" sz="1747" b="0" i="0" u="none" strike="noStrike" kern="1200" cap="none" spc="0" normalizeH="0" baseline="0" noProof="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354294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977696" y="3017239"/>
            <a:ext cx="149599" cy="188468"/>
          </a:xfrm>
          <a:prstGeom prst="rect">
            <a:avLst/>
          </a:prstGeom>
        </p:spPr>
        <p:txBody>
          <a:bodyPr vert="horz" wrap="square" lIns="0" tIns="11766" rIns="0" bIns="0" rtlCol="0">
            <a:spAutoFit/>
          </a:bodyPr>
          <a:lstStyle/>
          <a:p>
            <a:pPr marL="33619" defTabSz="806867">
              <a:spcBef>
                <a:spcPts val="93"/>
              </a:spcBef>
            </a:pPr>
            <a:r>
              <a:rPr sz="1721" kern="0" spc="-1092" baseline="2136" dirty="0">
                <a:solidFill>
                  <a:srgbClr val="FFFFFF"/>
                </a:solidFill>
                <a:latin typeface="Verdana"/>
                <a:cs typeface="Verdana"/>
              </a:rPr>
              <a:t>£</a:t>
            </a:r>
            <a:r>
              <a:rPr sz="1147" kern="0" spc="-481" dirty="0">
                <a:solidFill>
                  <a:sysClr val="windowText" lastClr="000000"/>
                </a:solidFill>
                <a:latin typeface="Verdana"/>
                <a:cs typeface="Verdana"/>
              </a:rPr>
              <a:t>¤</a:t>
            </a:r>
            <a:r>
              <a:rPr sz="794" b="1" kern="0" spc="6" baseline="18518" dirty="0">
                <a:solidFill>
                  <a:sysClr val="windowText" lastClr="000000"/>
                </a:solidFill>
                <a:latin typeface="Cambria"/>
                <a:cs typeface="Cambria"/>
              </a:rPr>
              <a:t>2</a:t>
            </a:r>
            <a:endParaRPr sz="794" kern="0" baseline="18518">
              <a:solidFill>
                <a:sysClr val="windowText" lastClr="000000"/>
              </a:solidFill>
              <a:latin typeface="Cambria"/>
              <a:cs typeface="Cambria"/>
            </a:endParaRPr>
          </a:p>
        </p:txBody>
      </p:sp>
      <p:sp>
        <p:nvSpPr>
          <p:cNvPr id="3" name="object 3"/>
          <p:cNvSpPr txBox="1"/>
          <p:nvPr/>
        </p:nvSpPr>
        <p:spPr>
          <a:xfrm>
            <a:off x="6134438" y="3706140"/>
            <a:ext cx="169209" cy="188468"/>
          </a:xfrm>
          <a:prstGeom prst="rect">
            <a:avLst/>
          </a:prstGeom>
        </p:spPr>
        <p:txBody>
          <a:bodyPr vert="horz" wrap="square" lIns="0" tIns="11766" rIns="0" bIns="0" rtlCol="0">
            <a:spAutoFit/>
          </a:bodyPr>
          <a:lstStyle/>
          <a:p>
            <a:pPr marL="33619" defTabSz="806867">
              <a:spcBef>
                <a:spcPts val="93"/>
              </a:spcBef>
            </a:pPr>
            <a:r>
              <a:rPr sz="1721" kern="0" spc="-1105" baseline="-6410" dirty="0">
                <a:solidFill>
                  <a:srgbClr val="FFFFFF"/>
                </a:solidFill>
                <a:latin typeface="Verdana"/>
                <a:cs typeface="Verdana"/>
              </a:rPr>
              <a:t>£</a:t>
            </a:r>
            <a:r>
              <a:rPr sz="1721" kern="0" spc="-906" baseline="-8547" dirty="0">
                <a:solidFill>
                  <a:sysClr val="windowText" lastClr="000000"/>
                </a:solidFill>
                <a:latin typeface="Verdana"/>
                <a:cs typeface="Verdana"/>
              </a:rPr>
              <a:t>¤</a:t>
            </a:r>
            <a:r>
              <a:rPr sz="529" b="1" kern="0" spc="-4" dirty="0">
                <a:solidFill>
                  <a:sysClr val="windowText" lastClr="000000"/>
                </a:solidFill>
                <a:latin typeface="Cambria"/>
                <a:cs typeface="Cambria"/>
              </a:rPr>
              <a:t>95</a:t>
            </a:r>
            <a:endParaRPr sz="529" kern="0">
              <a:solidFill>
                <a:sysClr val="windowText" lastClr="000000"/>
              </a:solidFill>
              <a:latin typeface="Cambria"/>
              <a:cs typeface="Cambria"/>
            </a:endParaRPr>
          </a:p>
        </p:txBody>
      </p:sp>
      <p:sp>
        <p:nvSpPr>
          <p:cNvPr id="4" name="object 4"/>
          <p:cNvSpPr txBox="1"/>
          <p:nvPr/>
        </p:nvSpPr>
        <p:spPr>
          <a:xfrm>
            <a:off x="5364970" y="5764652"/>
            <a:ext cx="138393" cy="188468"/>
          </a:xfrm>
          <a:prstGeom prst="rect">
            <a:avLst/>
          </a:prstGeom>
        </p:spPr>
        <p:txBody>
          <a:bodyPr vert="horz" wrap="square" lIns="0" tIns="11766" rIns="0" bIns="0" rtlCol="0">
            <a:spAutoFit/>
          </a:bodyPr>
          <a:lstStyle/>
          <a:p>
            <a:pPr marL="22413" defTabSz="806867">
              <a:spcBef>
                <a:spcPts val="93"/>
              </a:spcBef>
            </a:pPr>
            <a:r>
              <a:rPr sz="1721" kern="0" spc="-1092" baseline="2136" dirty="0">
                <a:solidFill>
                  <a:srgbClr val="FFFFFF"/>
                </a:solidFill>
                <a:latin typeface="Verdana"/>
                <a:cs typeface="Verdana"/>
              </a:rPr>
              <a:t>£</a:t>
            </a:r>
            <a:r>
              <a:rPr sz="1147" kern="0" spc="-481" dirty="0">
                <a:solidFill>
                  <a:sysClr val="windowText" lastClr="000000"/>
                </a:solidFill>
                <a:latin typeface="Verdana"/>
                <a:cs typeface="Verdana"/>
              </a:rPr>
              <a:t>¤</a:t>
            </a:r>
            <a:r>
              <a:rPr sz="794" b="1" kern="0" spc="6" baseline="18518" dirty="0">
                <a:solidFill>
                  <a:sysClr val="windowText" lastClr="000000"/>
                </a:solidFill>
                <a:latin typeface="Cambria"/>
                <a:cs typeface="Cambria"/>
              </a:rPr>
              <a:t>2</a:t>
            </a:r>
            <a:endParaRPr sz="794" kern="0" baseline="18518">
              <a:solidFill>
                <a:sysClr val="windowText" lastClr="000000"/>
              </a:solidFill>
              <a:latin typeface="Cambria"/>
              <a:cs typeface="Cambria"/>
            </a:endParaRPr>
          </a:p>
        </p:txBody>
      </p:sp>
      <p:sp>
        <p:nvSpPr>
          <p:cNvPr id="5" name="object 5"/>
          <p:cNvSpPr txBox="1"/>
          <p:nvPr/>
        </p:nvSpPr>
        <p:spPr>
          <a:xfrm>
            <a:off x="5917425" y="4906037"/>
            <a:ext cx="69476" cy="92183"/>
          </a:xfrm>
          <a:prstGeom prst="rect">
            <a:avLst/>
          </a:prstGeom>
        </p:spPr>
        <p:txBody>
          <a:bodyPr vert="horz" wrap="square" lIns="0" tIns="10646" rIns="0" bIns="0" rtlCol="0">
            <a:spAutoFit/>
          </a:bodyPr>
          <a:lstStyle/>
          <a:p>
            <a:pPr marL="11206" defTabSz="806867">
              <a:spcBef>
                <a:spcPts val="84"/>
              </a:spcBef>
            </a:pPr>
            <a:r>
              <a:rPr sz="529" kern="0" spc="-22" dirty="0">
                <a:solidFill>
                  <a:srgbClr val="343434"/>
                </a:solidFill>
                <a:latin typeface="Verdana"/>
                <a:cs typeface="Verdana"/>
              </a:rPr>
              <a:t>!</a:t>
            </a:r>
            <a:r>
              <a:rPr sz="529" kern="0" spc="-22" dirty="0">
                <a:solidFill>
                  <a:sysClr val="windowText" lastClr="000000"/>
                </a:solidFill>
                <a:latin typeface="Verdana"/>
                <a:cs typeface="Verdana"/>
              </a:rPr>
              <a:t>(</a:t>
            </a:r>
            <a:endParaRPr sz="529" kern="0">
              <a:solidFill>
                <a:sysClr val="windowText" lastClr="000000"/>
              </a:solidFill>
              <a:latin typeface="Verdana"/>
              <a:cs typeface="Verdana"/>
            </a:endParaRPr>
          </a:p>
        </p:txBody>
      </p:sp>
      <p:sp>
        <p:nvSpPr>
          <p:cNvPr id="6" name="object 6"/>
          <p:cNvSpPr txBox="1"/>
          <p:nvPr/>
        </p:nvSpPr>
        <p:spPr>
          <a:xfrm>
            <a:off x="9921076" y="3266632"/>
            <a:ext cx="58271" cy="72422"/>
          </a:xfrm>
          <a:prstGeom prst="rect">
            <a:avLst/>
          </a:prstGeom>
        </p:spPr>
        <p:txBody>
          <a:bodyPr vert="horz" wrap="square" lIns="0" tIns="11206" rIns="0" bIns="0" rtlCol="0">
            <a:spAutoFit/>
          </a:bodyPr>
          <a:lstStyle/>
          <a:p>
            <a:pPr marL="11206" defTabSz="806867">
              <a:spcBef>
                <a:spcPts val="88"/>
              </a:spcBef>
            </a:pPr>
            <a:r>
              <a:rPr sz="397" kern="0" spc="-22" dirty="0">
                <a:solidFill>
                  <a:srgbClr val="343434"/>
                </a:solidFill>
                <a:latin typeface="Verdana"/>
                <a:cs typeface="Verdana"/>
              </a:rPr>
              <a:t>!</a:t>
            </a:r>
            <a:r>
              <a:rPr sz="397" kern="0" spc="-22" dirty="0">
                <a:solidFill>
                  <a:sysClr val="windowText" lastClr="000000"/>
                </a:solidFill>
                <a:latin typeface="Verdana"/>
                <a:cs typeface="Verdana"/>
              </a:rPr>
              <a:t>(</a:t>
            </a:r>
            <a:endParaRPr sz="397" kern="0">
              <a:solidFill>
                <a:sysClr val="windowText" lastClr="000000"/>
              </a:solidFill>
              <a:latin typeface="Verdana"/>
              <a:cs typeface="Verdana"/>
            </a:endParaRPr>
          </a:p>
        </p:txBody>
      </p:sp>
      <p:grpSp>
        <p:nvGrpSpPr>
          <p:cNvPr id="8" name="object 8"/>
          <p:cNvGrpSpPr/>
          <p:nvPr/>
        </p:nvGrpSpPr>
        <p:grpSpPr>
          <a:xfrm>
            <a:off x="9224766" y="6157167"/>
            <a:ext cx="1382806" cy="59951"/>
            <a:chOff x="9946735" y="6978122"/>
            <a:chExt cx="1567180" cy="67945"/>
          </a:xfrm>
        </p:grpSpPr>
        <p:sp>
          <p:nvSpPr>
            <p:cNvPr id="9" name="object 9"/>
            <p:cNvSpPr/>
            <p:nvPr/>
          </p:nvSpPr>
          <p:spPr>
            <a:xfrm>
              <a:off x="9950862" y="6982250"/>
              <a:ext cx="0" cy="59690"/>
            </a:xfrm>
            <a:custGeom>
              <a:avLst/>
              <a:gdLst/>
              <a:ahLst/>
              <a:cxnLst/>
              <a:rect l="l" t="t" r="r" b="b"/>
              <a:pathLst>
                <a:path h="59690">
                  <a:moveTo>
                    <a:pt x="0" y="59410"/>
                  </a:moveTo>
                  <a:lnTo>
                    <a:pt x="0" y="0"/>
                  </a:lnTo>
                </a:path>
              </a:pathLst>
            </a:custGeom>
            <a:ln w="8192">
              <a:solidFill>
                <a:srgbClr val="000000"/>
              </a:solidFill>
            </a:ln>
          </p:spPr>
          <p:txBody>
            <a:bodyPr wrap="square" lIns="0" tIns="0" rIns="0" bIns="0" rtlCol="0"/>
            <a:lstStyle/>
            <a:p>
              <a:pPr defTabSz="806867"/>
              <a:endParaRPr sz="1588" kern="0">
                <a:solidFill>
                  <a:sysClr val="windowText" lastClr="000000"/>
                </a:solidFill>
              </a:endParaRPr>
            </a:p>
          </p:txBody>
        </p:sp>
        <p:sp>
          <p:nvSpPr>
            <p:cNvPr id="10" name="object 10"/>
            <p:cNvSpPr/>
            <p:nvPr/>
          </p:nvSpPr>
          <p:spPr>
            <a:xfrm>
              <a:off x="10731178" y="6982250"/>
              <a:ext cx="0" cy="59690"/>
            </a:xfrm>
            <a:custGeom>
              <a:avLst/>
              <a:gdLst/>
              <a:ahLst/>
              <a:cxnLst/>
              <a:rect l="l" t="t" r="r" b="b"/>
              <a:pathLst>
                <a:path h="59690">
                  <a:moveTo>
                    <a:pt x="0" y="59410"/>
                  </a:moveTo>
                  <a:lnTo>
                    <a:pt x="0" y="0"/>
                  </a:lnTo>
                </a:path>
              </a:pathLst>
            </a:custGeom>
            <a:ln w="8192">
              <a:solidFill>
                <a:srgbClr val="000000"/>
              </a:solidFill>
            </a:ln>
          </p:spPr>
          <p:txBody>
            <a:bodyPr wrap="square" lIns="0" tIns="0" rIns="0" bIns="0" rtlCol="0"/>
            <a:lstStyle/>
            <a:p>
              <a:pPr defTabSz="806867"/>
              <a:endParaRPr sz="1588" kern="0">
                <a:solidFill>
                  <a:sysClr val="windowText" lastClr="000000"/>
                </a:solidFill>
              </a:endParaRPr>
            </a:p>
          </p:txBody>
        </p:sp>
        <p:sp>
          <p:nvSpPr>
            <p:cNvPr id="11" name="object 11"/>
            <p:cNvSpPr/>
            <p:nvPr/>
          </p:nvSpPr>
          <p:spPr>
            <a:xfrm>
              <a:off x="11509444" y="6982250"/>
              <a:ext cx="0" cy="59690"/>
            </a:xfrm>
            <a:custGeom>
              <a:avLst/>
              <a:gdLst/>
              <a:ahLst/>
              <a:cxnLst/>
              <a:rect l="l" t="t" r="r" b="b"/>
              <a:pathLst>
                <a:path h="59690">
                  <a:moveTo>
                    <a:pt x="0" y="59410"/>
                  </a:moveTo>
                  <a:lnTo>
                    <a:pt x="0" y="0"/>
                  </a:lnTo>
                </a:path>
              </a:pathLst>
            </a:custGeom>
            <a:ln w="8192">
              <a:solidFill>
                <a:srgbClr val="000000"/>
              </a:solidFill>
            </a:ln>
          </p:spPr>
          <p:txBody>
            <a:bodyPr wrap="square" lIns="0" tIns="0" rIns="0" bIns="0" rtlCol="0"/>
            <a:lstStyle/>
            <a:p>
              <a:pPr defTabSz="806867"/>
              <a:endParaRPr sz="1588" kern="0">
                <a:solidFill>
                  <a:sysClr val="windowText" lastClr="000000"/>
                </a:solidFill>
              </a:endParaRPr>
            </a:p>
          </p:txBody>
        </p:sp>
        <p:sp>
          <p:nvSpPr>
            <p:cNvPr id="12" name="object 12"/>
            <p:cNvSpPr/>
            <p:nvPr/>
          </p:nvSpPr>
          <p:spPr>
            <a:xfrm>
              <a:off x="10342040" y="6990444"/>
              <a:ext cx="0" cy="43180"/>
            </a:xfrm>
            <a:custGeom>
              <a:avLst/>
              <a:gdLst/>
              <a:ahLst/>
              <a:cxnLst/>
              <a:rect l="l" t="t" r="r" b="b"/>
              <a:pathLst>
                <a:path h="43179">
                  <a:moveTo>
                    <a:pt x="0" y="43021"/>
                  </a:moveTo>
                  <a:lnTo>
                    <a:pt x="0" y="0"/>
                  </a:lnTo>
                </a:path>
              </a:pathLst>
            </a:custGeom>
            <a:ln w="8192">
              <a:solidFill>
                <a:srgbClr val="000000"/>
              </a:solidFill>
            </a:ln>
          </p:spPr>
          <p:txBody>
            <a:bodyPr wrap="square" lIns="0" tIns="0" rIns="0" bIns="0" rtlCol="0"/>
            <a:lstStyle/>
            <a:p>
              <a:pPr defTabSz="806867"/>
              <a:endParaRPr sz="1588" kern="0">
                <a:solidFill>
                  <a:sysClr val="windowText" lastClr="000000"/>
                </a:solidFill>
              </a:endParaRPr>
            </a:p>
          </p:txBody>
        </p:sp>
        <p:sp>
          <p:nvSpPr>
            <p:cNvPr id="13" name="object 13"/>
            <p:cNvSpPr/>
            <p:nvPr/>
          </p:nvSpPr>
          <p:spPr>
            <a:xfrm>
              <a:off x="11120307" y="6990444"/>
              <a:ext cx="0" cy="43180"/>
            </a:xfrm>
            <a:custGeom>
              <a:avLst/>
              <a:gdLst/>
              <a:ahLst/>
              <a:cxnLst/>
              <a:rect l="l" t="t" r="r" b="b"/>
              <a:pathLst>
                <a:path h="43179">
                  <a:moveTo>
                    <a:pt x="0" y="43021"/>
                  </a:moveTo>
                  <a:lnTo>
                    <a:pt x="0" y="0"/>
                  </a:lnTo>
                </a:path>
              </a:pathLst>
            </a:custGeom>
            <a:ln w="8192">
              <a:solidFill>
                <a:srgbClr val="000000"/>
              </a:solidFill>
            </a:ln>
          </p:spPr>
          <p:txBody>
            <a:bodyPr wrap="square" lIns="0" tIns="0" rIns="0" bIns="0" rtlCol="0"/>
            <a:lstStyle/>
            <a:p>
              <a:pPr defTabSz="806867"/>
              <a:endParaRPr sz="1588" kern="0">
                <a:solidFill>
                  <a:sysClr val="windowText" lastClr="000000"/>
                </a:solidFill>
              </a:endParaRPr>
            </a:p>
          </p:txBody>
        </p:sp>
        <p:sp>
          <p:nvSpPr>
            <p:cNvPr id="14" name="object 14"/>
            <p:cNvSpPr/>
            <p:nvPr/>
          </p:nvSpPr>
          <p:spPr>
            <a:xfrm>
              <a:off x="9950862" y="7010932"/>
              <a:ext cx="1558925" cy="0"/>
            </a:xfrm>
            <a:custGeom>
              <a:avLst/>
              <a:gdLst/>
              <a:ahLst/>
              <a:cxnLst/>
              <a:rect l="l" t="t" r="r" b="b"/>
              <a:pathLst>
                <a:path w="1558925">
                  <a:moveTo>
                    <a:pt x="0" y="0"/>
                  </a:moveTo>
                  <a:lnTo>
                    <a:pt x="1558580" y="0"/>
                  </a:lnTo>
                </a:path>
              </a:pathLst>
            </a:custGeom>
            <a:ln w="8194">
              <a:solidFill>
                <a:srgbClr val="000000"/>
              </a:solidFill>
            </a:ln>
          </p:spPr>
          <p:txBody>
            <a:bodyPr wrap="square" lIns="0" tIns="0" rIns="0" bIns="0" rtlCol="0"/>
            <a:lstStyle/>
            <a:p>
              <a:pPr defTabSz="806867"/>
              <a:endParaRPr sz="1588" kern="0">
                <a:solidFill>
                  <a:sysClr val="windowText" lastClr="000000"/>
                </a:solidFill>
              </a:endParaRPr>
            </a:p>
          </p:txBody>
        </p:sp>
      </p:grpSp>
      <p:sp>
        <p:nvSpPr>
          <p:cNvPr id="15" name="object 15"/>
          <p:cNvSpPr txBox="1"/>
          <p:nvPr/>
        </p:nvSpPr>
        <p:spPr>
          <a:xfrm>
            <a:off x="9197325" y="6033926"/>
            <a:ext cx="63313" cy="100804"/>
          </a:xfrm>
          <a:prstGeom prst="rect">
            <a:avLst/>
          </a:prstGeom>
        </p:spPr>
        <p:txBody>
          <a:bodyPr vert="horz" wrap="square" lIns="0" tIns="12326" rIns="0" bIns="0" rtlCol="0">
            <a:spAutoFit/>
          </a:bodyPr>
          <a:lstStyle/>
          <a:p>
            <a:pPr marL="11206" defTabSz="806867">
              <a:spcBef>
                <a:spcPts val="97"/>
              </a:spcBef>
            </a:pPr>
            <a:r>
              <a:rPr sz="574" kern="0" spc="-44" dirty="0">
                <a:solidFill>
                  <a:sysClr val="windowText" lastClr="000000"/>
                </a:solidFill>
                <a:latin typeface="Tw Cen MT"/>
                <a:cs typeface="Tw Cen MT"/>
              </a:rPr>
              <a:t>0</a:t>
            </a:r>
            <a:endParaRPr sz="574" kern="0">
              <a:solidFill>
                <a:sysClr val="windowText" lastClr="000000"/>
              </a:solidFill>
              <a:latin typeface="Tw Cen MT"/>
              <a:cs typeface="Tw Cen MT"/>
            </a:endParaRPr>
          </a:p>
        </p:txBody>
      </p:sp>
      <p:sp>
        <p:nvSpPr>
          <p:cNvPr id="16" name="object 16"/>
          <p:cNvSpPr txBox="1"/>
          <p:nvPr/>
        </p:nvSpPr>
        <p:spPr>
          <a:xfrm>
            <a:off x="9885837" y="6033926"/>
            <a:ext cx="63313" cy="100804"/>
          </a:xfrm>
          <a:prstGeom prst="rect">
            <a:avLst/>
          </a:prstGeom>
        </p:spPr>
        <p:txBody>
          <a:bodyPr vert="horz" wrap="square" lIns="0" tIns="12326" rIns="0" bIns="0" rtlCol="0">
            <a:spAutoFit/>
          </a:bodyPr>
          <a:lstStyle/>
          <a:p>
            <a:pPr marL="11206" defTabSz="806867">
              <a:spcBef>
                <a:spcPts val="97"/>
              </a:spcBef>
            </a:pPr>
            <a:r>
              <a:rPr sz="574" kern="0" spc="-44" dirty="0">
                <a:solidFill>
                  <a:sysClr val="windowText" lastClr="000000"/>
                </a:solidFill>
                <a:latin typeface="Tw Cen MT"/>
                <a:cs typeface="Tw Cen MT"/>
              </a:rPr>
              <a:t>1</a:t>
            </a:r>
            <a:endParaRPr sz="574" kern="0">
              <a:solidFill>
                <a:sysClr val="windowText" lastClr="000000"/>
              </a:solidFill>
              <a:latin typeface="Tw Cen MT"/>
              <a:cs typeface="Tw Cen MT"/>
            </a:endParaRPr>
          </a:p>
        </p:txBody>
      </p:sp>
      <p:sp>
        <p:nvSpPr>
          <p:cNvPr id="17" name="object 17"/>
          <p:cNvSpPr txBox="1"/>
          <p:nvPr/>
        </p:nvSpPr>
        <p:spPr>
          <a:xfrm>
            <a:off x="10572543" y="6033926"/>
            <a:ext cx="63313" cy="100804"/>
          </a:xfrm>
          <a:prstGeom prst="rect">
            <a:avLst/>
          </a:prstGeom>
        </p:spPr>
        <p:txBody>
          <a:bodyPr vert="horz" wrap="square" lIns="0" tIns="12326" rIns="0" bIns="0" rtlCol="0">
            <a:spAutoFit/>
          </a:bodyPr>
          <a:lstStyle/>
          <a:p>
            <a:pPr marL="11206" defTabSz="806867">
              <a:spcBef>
                <a:spcPts val="97"/>
              </a:spcBef>
            </a:pPr>
            <a:r>
              <a:rPr sz="574" kern="0" spc="-44" dirty="0">
                <a:solidFill>
                  <a:sysClr val="windowText" lastClr="000000"/>
                </a:solidFill>
                <a:latin typeface="Tw Cen MT"/>
                <a:cs typeface="Tw Cen MT"/>
              </a:rPr>
              <a:t>2</a:t>
            </a:r>
            <a:endParaRPr sz="574" kern="0">
              <a:solidFill>
                <a:sysClr val="windowText" lastClr="000000"/>
              </a:solidFill>
              <a:latin typeface="Tw Cen MT"/>
              <a:cs typeface="Tw Cen MT"/>
            </a:endParaRPr>
          </a:p>
        </p:txBody>
      </p:sp>
      <p:sp>
        <p:nvSpPr>
          <p:cNvPr id="18" name="object 18"/>
          <p:cNvSpPr txBox="1"/>
          <p:nvPr/>
        </p:nvSpPr>
        <p:spPr>
          <a:xfrm>
            <a:off x="9513569" y="6033926"/>
            <a:ext cx="121584" cy="100804"/>
          </a:xfrm>
          <a:prstGeom prst="rect">
            <a:avLst/>
          </a:prstGeom>
        </p:spPr>
        <p:txBody>
          <a:bodyPr vert="horz" wrap="square" lIns="0" tIns="12326" rIns="0" bIns="0" rtlCol="0">
            <a:spAutoFit/>
          </a:bodyPr>
          <a:lstStyle/>
          <a:p>
            <a:pPr marL="11206" defTabSz="806867">
              <a:spcBef>
                <a:spcPts val="97"/>
              </a:spcBef>
            </a:pPr>
            <a:r>
              <a:rPr sz="574" kern="0" spc="-22" dirty="0">
                <a:solidFill>
                  <a:sysClr val="windowText" lastClr="000000"/>
                </a:solidFill>
                <a:latin typeface="Tw Cen MT"/>
                <a:cs typeface="Tw Cen MT"/>
              </a:rPr>
              <a:t>0.5</a:t>
            </a:r>
            <a:endParaRPr sz="574" kern="0">
              <a:solidFill>
                <a:sysClr val="windowText" lastClr="000000"/>
              </a:solidFill>
              <a:latin typeface="Tw Cen MT"/>
              <a:cs typeface="Tw Cen MT"/>
            </a:endParaRPr>
          </a:p>
        </p:txBody>
      </p:sp>
      <p:sp>
        <p:nvSpPr>
          <p:cNvPr id="19" name="object 19"/>
          <p:cNvSpPr txBox="1"/>
          <p:nvPr/>
        </p:nvSpPr>
        <p:spPr>
          <a:xfrm>
            <a:off x="9829814" y="6191180"/>
            <a:ext cx="175932" cy="100804"/>
          </a:xfrm>
          <a:prstGeom prst="rect">
            <a:avLst/>
          </a:prstGeom>
        </p:spPr>
        <p:txBody>
          <a:bodyPr vert="horz" wrap="square" lIns="0" tIns="12326" rIns="0" bIns="0" rtlCol="0">
            <a:spAutoFit/>
          </a:bodyPr>
          <a:lstStyle/>
          <a:p>
            <a:pPr marL="11206" defTabSz="806867">
              <a:spcBef>
                <a:spcPts val="97"/>
              </a:spcBef>
            </a:pPr>
            <a:r>
              <a:rPr sz="574" kern="0" spc="-9" dirty="0">
                <a:solidFill>
                  <a:sysClr val="windowText" lastClr="000000"/>
                </a:solidFill>
                <a:latin typeface="Tw Cen MT"/>
                <a:cs typeface="Tw Cen MT"/>
              </a:rPr>
              <a:t>Miles</a:t>
            </a:r>
            <a:endParaRPr sz="574" kern="0">
              <a:solidFill>
                <a:sysClr val="windowText" lastClr="000000"/>
              </a:solidFill>
              <a:latin typeface="Tw Cen MT"/>
              <a:cs typeface="Tw Cen MT"/>
            </a:endParaRPr>
          </a:p>
        </p:txBody>
      </p:sp>
      <p:grpSp>
        <p:nvGrpSpPr>
          <p:cNvPr id="20" name="object 20"/>
          <p:cNvGrpSpPr/>
          <p:nvPr/>
        </p:nvGrpSpPr>
        <p:grpSpPr>
          <a:xfrm>
            <a:off x="2227637" y="720034"/>
            <a:ext cx="8788213" cy="5536826"/>
            <a:chOff x="2016655" y="816038"/>
            <a:chExt cx="9959975" cy="6275070"/>
          </a:xfrm>
        </p:grpSpPr>
        <p:pic>
          <p:nvPicPr>
            <p:cNvPr id="21" name="object 21"/>
            <p:cNvPicPr/>
            <p:nvPr/>
          </p:nvPicPr>
          <p:blipFill>
            <a:blip r:embed="rId2" cstate="print"/>
            <a:stretch>
              <a:fillRect/>
            </a:stretch>
          </p:blipFill>
          <p:spPr>
            <a:xfrm>
              <a:off x="4430300" y="4856924"/>
              <a:ext cx="251919" cy="129053"/>
            </a:xfrm>
            <a:prstGeom prst="rect">
              <a:avLst/>
            </a:prstGeom>
          </p:spPr>
        </p:pic>
        <p:pic>
          <p:nvPicPr>
            <p:cNvPr id="22" name="object 22"/>
            <p:cNvPicPr/>
            <p:nvPr/>
          </p:nvPicPr>
          <p:blipFill>
            <a:blip r:embed="rId3" cstate="print"/>
            <a:stretch>
              <a:fillRect/>
            </a:stretch>
          </p:blipFill>
          <p:spPr>
            <a:xfrm>
              <a:off x="2016655" y="6590988"/>
              <a:ext cx="393228" cy="499836"/>
            </a:xfrm>
            <a:prstGeom prst="rect">
              <a:avLst/>
            </a:prstGeom>
          </p:spPr>
        </p:pic>
        <p:pic>
          <p:nvPicPr>
            <p:cNvPr id="23" name="object 23"/>
            <p:cNvPicPr/>
            <p:nvPr/>
          </p:nvPicPr>
          <p:blipFill>
            <a:blip r:embed="rId4" cstate="print"/>
            <a:stretch>
              <a:fillRect/>
            </a:stretch>
          </p:blipFill>
          <p:spPr>
            <a:xfrm>
              <a:off x="9690752" y="822383"/>
              <a:ext cx="2279510" cy="2124553"/>
            </a:xfrm>
            <a:prstGeom prst="rect">
              <a:avLst/>
            </a:prstGeom>
          </p:spPr>
        </p:pic>
        <p:pic>
          <p:nvPicPr>
            <p:cNvPr id="24" name="object 24"/>
            <p:cNvPicPr/>
            <p:nvPr/>
          </p:nvPicPr>
          <p:blipFill>
            <a:blip r:embed="rId5" cstate="print"/>
            <a:stretch>
              <a:fillRect/>
            </a:stretch>
          </p:blipFill>
          <p:spPr>
            <a:xfrm>
              <a:off x="10401435" y="1230040"/>
              <a:ext cx="83972" cy="75793"/>
            </a:xfrm>
            <a:prstGeom prst="rect">
              <a:avLst/>
            </a:prstGeom>
          </p:spPr>
        </p:pic>
        <p:sp>
          <p:nvSpPr>
            <p:cNvPr id="25" name="object 25"/>
            <p:cNvSpPr/>
            <p:nvPr/>
          </p:nvSpPr>
          <p:spPr>
            <a:xfrm>
              <a:off x="10415765" y="1373441"/>
              <a:ext cx="225425" cy="383540"/>
            </a:xfrm>
            <a:custGeom>
              <a:avLst/>
              <a:gdLst/>
              <a:ahLst/>
              <a:cxnLst/>
              <a:rect l="l" t="t" r="r" b="b"/>
              <a:pathLst>
                <a:path w="225425" h="383539">
                  <a:moveTo>
                    <a:pt x="51206" y="272453"/>
                  </a:moveTo>
                  <a:lnTo>
                    <a:pt x="49161" y="270408"/>
                  </a:lnTo>
                  <a:lnTo>
                    <a:pt x="49161" y="268363"/>
                  </a:lnTo>
                  <a:lnTo>
                    <a:pt x="47104" y="266306"/>
                  </a:lnTo>
                  <a:lnTo>
                    <a:pt x="45059" y="262216"/>
                  </a:lnTo>
                  <a:lnTo>
                    <a:pt x="45059" y="260159"/>
                  </a:lnTo>
                  <a:lnTo>
                    <a:pt x="43014" y="256070"/>
                  </a:lnTo>
                  <a:lnTo>
                    <a:pt x="43014" y="254025"/>
                  </a:lnTo>
                  <a:lnTo>
                    <a:pt x="40970" y="251968"/>
                  </a:lnTo>
                  <a:lnTo>
                    <a:pt x="40970" y="247878"/>
                  </a:lnTo>
                  <a:lnTo>
                    <a:pt x="38912" y="245821"/>
                  </a:lnTo>
                  <a:lnTo>
                    <a:pt x="38912" y="243776"/>
                  </a:lnTo>
                  <a:lnTo>
                    <a:pt x="36868" y="239674"/>
                  </a:lnTo>
                  <a:lnTo>
                    <a:pt x="34823" y="237629"/>
                  </a:lnTo>
                  <a:lnTo>
                    <a:pt x="34823" y="235585"/>
                  </a:lnTo>
                  <a:lnTo>
                    <a:pt x="30721" y="231482"/>
                  </a:lnTo>
                  <a:lnTo>
                    <a:pt x="28676" y="227380"/>
                  </a:lnTo>
                  <a:lnTo>
                    <a:pt x="26631" y="225336"/>
                  </a:lnTo>
                  <a:lnTo>
                    <a:pt x="26631" y="223291"/>
                  </a:lnTo>
                  <a:lnTo>
                    <a:pt x="24574" y="221246"/>
                  </a:lnTo>
                  <a:lnTo>
                    <a:pt x="22529" y="217144"/>
                  </a:lnTo>
                  <a:lnTo>
                    <a:pt x="22529" y="215099"/>
                  </a:lnTo>
                  <a:lnTo>
                    <a:pt x="20485" y="213042"/>
                  </a:lnTo>
                  <a:lnTo>
                    <a:pt x="20485" y="208953"/>
                  </a:lnTo>
                  <a:lnTo>
                    <a:pt x="18440" y="204851"/>
                  </a:lnTo>
                  <a:lnTo>
                    <a:pt x="16383" y="202806"/>
                  </a:lnTo>
                  <a:lnTo>
                    <a:pt x="12293" y="202806"/>
                  </a:lnTo>
                  <a:lnTo>
                    <a:pt x="12293" y="206908"/>
                  </a:lnTo>
                  <a:lnTo>
                    <a:pt x="14338" y="208953"/>
                  </a:lnTo>
                  <a:lnTo>
                    <a:pt x="16383" y="213042"/>
                  </a:lnTo>
                  <a:lnTo>
                    <a:pt x="16383" y="217144"/>
                  </a:lnTo>
                  <a:lnTo>
                    <a:pt x="18440" y="219189"/>
                  </a:lnTo>
                  <a:lnTo>
                    <a:pt x="18440" y="227380"/>
                  </a:lnTo>
                  <a:lnTo>
                    <a:pt x="20485" y="231482"/>
                  </a:lnTo>
                  <a:lnTo>
                    <a:pt x="22529" y="233527"/>
                  </a:lnTo>
                  <a:lnTo>
                    <a:pt x="26631" y="241731"/>
                  </a:lnTo>
                  <a:lnTo>
                    <a:pt x="28676" y="243776"/>
                  </a:lnTo>
                  <a:lnTo>
                    <a:pt x="30721" y="247878"/>
                  </a:lnTo>
                  <a:lnTo>
                    <a:pt x="30721" y="251968"/>
                  </a:lnTo>
                  <a:lnTo>
                    <a:pt x="34823" y="260159"/>
                  </a:lnTo>
                  <a:lnTo>
                    <a:pt x="34823" y="262216"/>
                  </a:lnTo>
                  <a:lnTo>
                    <a:pt x="36868" y="266306"/>
                  </a:lnTo>
                  <a:lnTo>
                    <a:pt x="36868" y="270408"/>
                  </a:lnTo>
                  <a:lnTo>
                    <a:pt x="38912" y="274497"/>
                  </a:lnTo>
                  <a:lnTo>
                    <a:pt x="38912" y="282702"/>
                  </a:lnTo>
                  <a:lnTo>
                    <a:pt x="34823" y="288848"/>
                  </a:lnTo>
                  <a:lnTo>
                    <a:pt x="32778" y="292938"/>
                  </a:lnTo>
                  <a:lnTo>
                    <a:pt x="30721" y="294982"/>
                  </a:lnTo>
                  <a:lnTo>
                    <a:pt x="30721" y="297040"/>
                  </a:lnTo>
                  <a:lnTo>
                    <a:pt x="28676" y="299085"/>
                  </a:lnTo>
                  <a:lnTo>
                    <a:pt x="26631" y="305231"/>
                  </a:lnTo>
                  <a:lnTo>
                    <a:pt x="24574" y="309321"/>
                  </a:lnTo>
                  <a:lnTo>
                    <a:pt x="24574" y="313423"/>
                  </a:lnTo>
                  <a:lnTo>
                    <a:pt x="20485" y="321614"/>
                  </a:lnTo>
                  <a:lnTo>
                    <a:pt x="16383" y="331863"/>
                  </a:lnTo>
                  <a:lnTo>
                    <a:pt x="12293" y="335953"/>
                  </a:lnTo>
                  <a:lnTo>
                    <a:pt x="12293" y="340055"/>
                  </a:lnTo>
                  <a:lnTo>
                    <a:pt x="8191" y="344157"/>
                  </a:lnTo>
                  <a:lnTo>
                    <a:pt x="6146" y="348246"/>
                  </a:lnTo>
                  <a:lnTo>
                    <a:pt x="6146" y="350304"/>
                  </a:lnTo>
                  <a:lnTo>
                    <a:pt x="4102" y="354393"/>
                  </a:lnTo>
                  <a:lnTo>
                    <a:pt x="2044" y="356438"/>
                  </a:lnTo>
                  <a:lnTo>
                    <a:pt x="2044" y="360540"/>
                  </a:lnTo>
                  <a:lnTo>
                    <a:pt x="0" y="364642"/>
                  </a:lnTo>
                  <a:lnTo>
                    <a:pt x="0" y="368731"/>
                  </a:lnTo>
                  <a:lnTo>
                    <a:pt x="2044" y="370789"/>
                  </a:lnTo>
                  <a:lnTo>
                    <a:pt x="2044" y="378980"/>
                  </a:lnTo>
                  <a:lnTo>
                    <a:pt x="4102" y="381025"/>
                  </a:lnTo>
                  <a:lnTo>
                    <a:pt x="4102" y="383070"/>
                  </a:lnTo>
                  <a:lnTo>
                    <a:pt x="6146" y="381025"/>
                  </a:lnTo>
                  <a:lnTo>
                    <a:pt x="6146" y="374878"/>
                  </a:lnTo>
                  <a:lnTo>
                    <a:pt x="8191" y="372833"/>
                  </a:lnTo>
                  <a:lnTo>
                    <a:pt x="8191" y="362585"/>
                  </a:lnTo>
                  <a:lnTo>
                    <a:pt x="10248" y="358495"/>
                  </a:lnTo>
                  <a:lnTo>
                    <a:pt x="14338" y="356438"/>
                  </a:lnTo>
                  <a:lnTo>
                    <a:pt x="14338" y="354393"/>
                  </a:lnTo>
                  <a:lnTo>
                    <a:pt x="18440" y="352348"/>
                  </a:lnTo>
                  <a:lnTo>
                    <a:pt x="20485" y="352348"/>
                  </a:lnTo>
                  <a:lnTo>
                    <a:pt x="20485" y="348246"/>
                  </a:lnTo>
                  <a:lnTo>
                    <a:pt x="22529" y="346202"/>
                  </a:lnTo>
                  <a:lnTo>
                    <a:pt x="22529" y="344157"/>
                  </a:lnTo>
                  <a:lnTo>
                    <a:pt x="24574" y="338010"/>
                  </a:lnTo>
                  <a:lnTo>
                    <a:pt x="24574" y="331863"/>
                  </a:lnTo>
                  <a:lnTo>
                    <a:pt x="28676" y="327761"/>
                  </a:lnTo>
                  <a:lnTo>
                    <a:pt x="28676" y="323672"/>
                  </a:lnTo>
                  <a:lnTo>
                    <a:pt x="30721" y="321614"/>
                  </a:lnTo>
                  <a:lnTo>
                    <a:pt x="32778" y="317525"/>
                  </a:lnTo>
                  <a:lnTo>
                    <a:pt x="38912" y="311378"/>
                  </a:lnTo>
                  <a:lnTo>
                    <a:pt x="40970" y="307276"/>
                  </a:lnTo>
                  <a:lnTo>
                    <a:pt x="40970" y="303187"/>
                  </a:lnTo>
                  <a:lnTo>
                    <a:pt x="43014" y="301129"/>
                  </a:lnTo>
                  <a:lnTo>
                    <a:pt x="43014" y="299085"/>
                  </a:lnTo>
                  <a:lnTo>
                    <a:pt x="45059" y="294982"/>
                  </a:lnTo>
                  <a:lnTo>
                    <a:pt x="45059" y="290893"/>
                  </a:lnTo>
                  <a:lnTo>
                    <a:pt x="47104" y="288848"/>
                  </a:lnTo>
                  <a:lnTo>
                    <a:pt x="47104" y="286791"/>
                  </a:lnTo>
                  <a:lnTo>
                    <a:pt x="49161" y="282702"/>
                  </a:lnTo>
                  <a:lnTo>
                    <a:pt x="49161" y="280644"/>
                  </a:lnTo>
                  <a:lnTo>
                    <a:pt x="51206" y="278599"/>
                  </a:lnTo>
                  <a:lnTo>
                    <a:pt x="51206" y="272453"/>
                  </a:lnTo>
                  <a:close/>
                </a:path>
                <a:path w="225425" h="383539">
                  <a:moveTo>
                    <a:pt x="225285" y="38912"/>
                  </a:moveTo>
                  <a:lnTo>
                    <a:pt x="223240" y="34823"/>
                  </a:lnTo>
                  <a:lnTo>
                    <a:pt x="221195" y="36868"/>
                  </a:lnTo>
                  <a:lnTo>
                    <a:pt x="219138" y="36868"/>
                  </a:lnTo>
                  <a:lnTo>
                    <a:pt x="221195" y="38912"/>
                  </a:lnTo>
                  <a:lnTo>
                    <a:pt x="221195" y="45059"/>
                  </a:lnTo>
                  <a:lnTo>
                    <a:pt x="219138" y="45059"/>
                  </a:lnTo>
                  <a:lnTo>
                    <a:pt x="217093" y="43014"/>
                  </a:lnTo>
                  <a:lnTo>
                    <a:pt x="217093" y="38912"/>
                  </a:lnTo>
                  <a:lnTo>
                    <a:pt x="215049" y="36868"/>
                  </a:lnTo>
                  <a:lnTo>
                    <a:pt x="215049" y="34823"/>
                  </a:lnTo>
                  <a:lnTo>
                    <a:pt x="212991" y="32778"/>
                  </a:lnTo>
                  <a:lnTo>
                    <a:pt x="212991" y="28676"/>
                  </a:lnTo>
                  <a:lnTo>
                    <a:pt x="210947" y="26631"/>
                  </a:lnTo>
                  <a:lnTo>
                    <a:pt x="210947" y="14338"/>
                  </a:lnTo>
                  <a:lnTo>
                    <a:pt x="217093" y="20485"/>
                  </a:lnTo>
                  <a:lnTo>
                    <a:pt x="219138" y="18440"/>
                  </a:lnTo>
                  <a:lnTo>
                    <a:pt x="219138" y="16383"/>
                  </a:lnTo>
                  <a:lnTo>
                    <a:pt x="217093" y="14338"/>
                  </a:lnTo>
                  <a:lnTo>
                    <a:pt x="215049" y="14338"/>
                  </a:lnTo>
                  <a:lnTo>
                    <a:pt x="215049" y="12293"/>
                  </a:lnTo>
                  <a:lnTo>
                    <a:pt x="212991" y="10236"/>
                  </a:lnTo>
                  <a:lnTo>
                    <a:pt x="210947" y="10236"/>
                  </a:lnTo>
                  <a:lnTo>
                    <a:pt x="210947" y="6146"/>
                  </a:lnTo>
                  <a:lnTo>
                    <a:pt x="208902" y="6146"/>
                  </a:lnTo>
                  <a:lnTo>
                    <a:pt x="206857" y="2044"/>
                  </a:lnTo>
                  <a:lnTo>
                    <a:pt x="206857" y="0"/>
                  </a:lnTo>
                  <a:lnTo>
                    <a:pt x="204800" y="0"/>
                  </a:lnTo>
                  <a:lnTo>
                    <a:pt x="202755" y="2044"/>
                  </a:lnTo>
                  <a:lnTo>
                    <a:pt x="202755" y="4089"/>
                  </a:lnTo>
                  <a:lnTo>
                    <a:pt x="198666" y="8191"/>
                  </a:lnTo>
                  <a:lnTo>
                    <a:pt x="200710" y="12293"/>
                  </a:lnTo>
                  <a:lnTo>
                    <a:pt x="200710" y="14338"/>
                  </a:lnTo>
                  <a:lnTo>
                    <a:pt x="202755" y="16383"/>
                  </a:lnTo>
                  <a:lnTo>
                    <a:pt x="202755" y="20485"/>
                  </a:lnTo>
                  <a:lnTo>
                    <a:pt x="204800" y="24574"/>
                  </a:lnTo>
                  <a:lnTo>
                    <a:pt x="204800" y="30721"/>
                  </a:lnTo>
                  <a:lnTo>
                    <a:pt x="206857" y="32778"/>
                  </a:lnTo>
                  <a:lnTo>
                    <a:pt x="206857" y="36868"/>
                  </a:lnTo>
                  <a:lnTo>
                    <a:pt x="208902" y="38912"/>
                  </a:lnTo>
                  <a:lnTo>
                    <a:pt x="208902" y="40970"/>
                  </a:lnTo>
                  <a:lnTo>
                    <a:pt x="210947" y="43014"/>
                  </a:lnTo>
                  <a:lnTo>
                    <a:pt x="210947" y="51206"/>
                  </a:lnTo>
                  <a:lnTo>
                    <a:pt x="212991" y="53263"/>
                  </a:lnTo>
                  <a:lnTo>
                    <a:pt x="212991" y="61455"/>
                  </a:lnTo>
                  <a:lnTo>
                    <a:pt x="217093" y="65544"/>
                  </a:lnTo>
                  <a:lnTo>
                    <a:pt x="215049" y="67602"/>
                  </a:lnTo>
                  <a:lnTo>
                    <a:pt x="215049" y="69646"/>
                  </a:lnTo>
                  <a:lnTo>
                    <a:pt x="212991" y="73748"/>
                  </a:lnTo>
                  <a:lnTo>
                    <a:pt x="212991" y="79883"/>
                  </a:lnTo>
                  <a:lnTo>
                    <a:pt x="215049" y="81940"/>
                  </a:lnTo>
                  <a:lnTo>
                    <a:pt x="215049" y="88087"/>
                  </a:lnTo>
                  <a:lnTo>
                    <a:pt x="212991" y="92176"/>
                  </a:lnTo>
                  <a:lnTo>
                    <a:pt x="217093" y="92176"/>
                  </a:lnTo>
                  <a:lnTo>
                    <a:pt x="221195" y="88087"/>
                  </a:lnTo>
                  <a:lnTo>
                    <a:pt x="221195" y="83985"/>
                  </a:lnTo>
                  <a:lnTo>
                    <a:pt x="223240" y="81940"/>
                  </a:lnTo>
                  <a:lnTo>
                    <a:pt x="223240" y="73748"/>
                  </a:lnTo>
                  <a:lnTo>
                    <a:pt x="221195" y="71691"/>
                  </a:lnTo>
                  <a:lnTo>
                    <a:pt x="221195" y="59410"/>
                  </a:lnTo>
                  <a:lnTo>
                    <a:pt x="223240" y="55308"/>
                  </a:lnTo>
                  <a:lnTo>
                    <a:pt x="223240" y="51206"/>
                  </a:lnTo>
                  <a:lnTo>
                    <a:pt x="225285" y="49161"/>
                  </a:lnTo>
                  <a:lnTo>
                    <a:pt x="225285" y="45059"/>
                  </a:lnTo>
                  <a:lnTo>
                    <a:pt x="225285" y="38912"/>
                  </a:lnTo>
                  <a:close/>
                </a:path>
              </a:pathLst>
            </a:custGeom>
            <a:solidFill>
              <a:srgbClr val="73B2FF"/>
            </a:solidFill>
          </p:spPr>
          <p:txBody>
            <a:bodyPr wrap="square" lIns="0" tIns="0" rIns="0" bIns="0" rtlCol="0"/>
            <a:lstStyle/>
            <a:p>
              <a:pPr defTabSz="806867"/>
              <a:endParaRPr sz="1588" kern="0">
                <a:solidFill>
                  <a:sysClr val="windowText" lastClr="000000"/>
                </a:solidFill>
              </a:endParaRPr>
            </a:p>
          </p:txBody>
        </p:sp>
        <p:sp>
          <p:nvSpPr>
            <p:cNvPr id="26" name="object 26"/>
            <p:cNvSpPr/>
            <p:nvPr/>
          </p:nvSpPr>
          <p:spPr>
            <a:xfrm>
              <a:off x="9733767" y="2211277"/>
              <a:ext cx="862330" cy="692785"/>
            </a:xfrm>
            <a:custGeom>
              <a:avLst/>
              <a:gdLst/>
              <a:ahLst/>
              <a:cxnLst/>
              <a:rect l="l" t="t" r="r" b="b"/>
              <a:pathLst>
                <a:path w="862329" h="692785">
                  <a:moveTo>
                    <a:pt x="0" y="0"/>
                  </a:moveTo>
                  <a:lnTo>
                    <a:pt x="2048" y="0"/>
                  </a:lnTo>
                  <a:lnTo>
                    <a:pt x="10240" y="2048"/>
                  </a:lnTo>
                  <a:lnTo>
                    <a:pt x="12288" y="2048"/>
                  </a:lnTo>
                  <a:lnTo>
                    <a:pt x="63492" y="2048"/>
                  </a:lnTo>
                  <a:lnTo>
                    <a:pt x="69636" y="4097"/>
                  </a:lnTo>
                  <a:lnTo>
                    <a:pt x="133120" y="4097"/>
                  </a:lnTo>
                  <a:lnTo>
                    <a:pt x="141312" y="6145"/>
                  </a:lnTo>
                  <a:lnTo>
                    <a:pt x="202756" y="6145"/>
                  </a:lnTo>
                  <a:lnTo>
                    <a:pt x="208901" y="8194"/>
                  </a:lnTo>
                  <a:lnTo>
                    <a:pt x="290826" y="8194"/>
                  </a:lnTo>
                  <a:lnTo>
                    <a:pt x="294923" y="10243"/>
                  </a:lnTo>
                  <a:lnTo>
                    <a:pt x="385032" y="10243"/>
                  </a:lnTo>
                  <a:lnTo>
                    <a:pt x="389128" y="12291"/>
                  </a:lnTo>
                  <a:lnTo>
                    <a:pt x="509968" y="12291"/>
                  </a:lnTo>
                  <a:lnTo>
                    <a:pt x="520209" y="14340"/>
                  </a:lnTo>
                  <a:lnTo>
                    <a:pt x="694292" y="14340"/>
                  </a:lnTo>
                  <a:lnTo>
                    <a:pt x="702485" y="16389"/>
                  </a:lnTo>
                  <a:lnTo>
                    <a:pt x="862231" y="16389"/>
                  </a:lnTo>
                  <a:lnTo>
                    <a:pt x="862231" y="18437"/>
                  </a:lnTo>
                  <a:lnTo>
                    <a:pt x="862231" y="57361"/>
                  </a:lnTo>
                  <a:lnTo>
                    <a:pt x="860183" y="59410"/>
                  </a:lnTo>
                  <a:lnTo>
                    <a:pt x="860183" y="299082"/>
                  </a:lnTo>
                  <a:lnTo>
                    <a:pt x="858135" y="301130"/>
                  </a:lnTo>
                  <a:lnTo>
                    <a:pt x="858135" y="501887"/>
                  </a:lnTo>
                  <a:lnTo>
                    <a:pt x="856086" y="503936"/>
                  </a:lnTo>
                  <a:lnTo>
                    <a:pt x="856086" y="690344"/>
                  </a:lnTo>
                  <a:lnTo>
                    <a:pt x="856086" y="692392"/>
                  </a:lnTo>
                </a:path>
              </a:pathLst>
            </a:custGeom>
            <a:ln w="34823">
              <a:solidFill>
                <a:srgbClr val="FFFFFF"/>
              </a:solidFill>
            </a:ln>
          </p:spPr>
          <p:txBody>
            <a:bodyPr wrap="square" lIns="0" tIns="0" rIns="0" bIns="0" rtlCol="0"/>
            <a:lstStyle/>
            <a:p>
              <a:pPr defTabSz="806867"/>
              <a:endParaRPr sz="1588" kern="0">
                <a:solidFill>
                  <a:sysClr val="windowText" lastClr="000000"/>
                </a:solidFill>
              </a:endParaRPr>
            </a:p>
          </p:txBody>
        </p:sp>
        <p:sp>
          <p:nvSpPr>
            <p:cNvPr id="27" name="object 27"/>
            <p:cNvSpPr/>
            <p:nvPr/>
          </p:nvSpPr>
          <p:spPr>
            <a:xfrm>
              <a:off x="10593953" y="2334187"/>
              <a:ext cx="0" cy="51435"/>
            </a:xfrm>
            <a:custGeom>
              <a:avLst/>
              <a:gdLst/>
              <a:ahLst/>
              <a:cxnLst/>
              <a:rect l="l" t="t" r="r" b="b"/>
              <a:pathLst>
                <a:path h="51435">
                  <a:moveTo>
                    <a:pt x="0" y="0"/>
                  </a:moveTo>
                  <a:lnTo>
                    <a:pt x="0" y="0"/>
                  </a:lnTo>
                  <a:lnTo>
                    <a:pt x="0" y="49167"/>
                  </a:lnTo>
                  <a:lnTo>
                    <a:pt x="0" y="51215"/>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28" name="object 28"/>
            <p:cNvSpPr/>
            <p:nvPr/>
          </p:nvSpPr>
          <p:spPr>
            <a:xfrm>
              <a:off x="10593953" y="2393595"/>
              <a:ext cx="0" cy="16510"/>
            </a:xfrm>
            <a:custGeom>
              <a:avLst/>
              <a:gdLst/>
              <a:ahLst/>
              <a:cxnLst/>
              <a:rect l="l" t="t" r="r" b="b"/>
              <a:pathLst>
                <a:path h="16510">
                  <a:moveTo>
                    <a:pt x="0" y="0"/>
                  </a:moveTo>
                  <a:lnTo>
                    <a:pt x="0" y="0"/>
                  </a:lnTo>
                  <a:lnTo>
                    <a:pt x="0" y="16389"/>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29" name="object 29"/>
            <p:cNvSpPr/>
            <p:nvPr/>
          </p:nvSpPr>
          <p:spPr>
            <a:xfrm>
              <a:off x="10593953" y="2418176"/>
              <a:ext cx="0" cy="19050"/>
            </a:xfrm>
            <a:custGeom>
              <a:avLst/>
              <a:gdLst/>
              <a:ahLst/>
              <a:cxnLst/>
              <a:rect l="l" t="t" r="r" b="b"/>
              <a:pathLst>
                <a:path h="19050">
                  <a:moveTo>
                    <a:pt x="0" y="0"/>
                  </a:moveTo>
                  <a:lnTo>
                    <a:pt x="0" y="0"/>
                  </a:lnTo>
                  <a:lnTo>
                    <a:pt x="0" y="16389"/>
                  </a:lnTo>
                  <a:lnTo>
                    <a:pt x="0" y="18437"/>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30" name="object 30"/>
            <p:cNvSpPr/>
            <p:nvPr/>
          </p:nvSpPr>
          <p:spPr>
            <a:xfrm>
              <a:off x="10593953" y="2444807"/>
              <a:ext cx="0" cy="51435"/>
            </a:xfrm>
            <a:custGeom>
              <a:avLst/>
              <a:gdLst/>
              <a:ahLst/>
              <a:cxnLst/>
              <a:rect l="l" t="t" r="r" b="b"/>
              <a:pathLst>
                <a:path h="51435">
                  <a:moveTo>
                    <a:pt x="0" y="0"/>
                  </a:moveTo>
                  <a:lnTo>
                    <a:pt x="0" y="0"/>
                  </a:lnTo>
                  <a:lnTo>
                    <a:pt x="0" y="51215"/>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31" name="object 31"/>
            <p:cNvSpPr/>
            <p:nvPr/>
          </p:nvSpPr>
          <p:spPr>
            <a:xfrm>
              <a:off x="10591904" y="2504214"/>
              <a:ext cx="2540" cy="16510"/>
            </a:xfrm>
            <a:custGeom>
              <a:avLst/>
              <a:gdLst/>
              <a:ahLst/>
              <a:cxnLst/>
              <a:rect l="l" t="t" r="r" b="b"/>
              <a:pathLst>
                <a:path w="2540" h="16510">
                  <a:moveTo>
                    <a:pt x="2048" y="0"/>
                  </a:moveTo>
                  <a:lnTo>
                    <a:pt x="2048" y="2048"/>
                  </a:lnTo>
                  <a:lnTo>
                    <a:pt x="2048" y="4097"/>
                  </a:lnTo>
                  <a:lnTo>
                    <a:pt x="2048" y="6145"/>
                  </a:lnTo>
                  <a:lnTo>
                    <a:pt x="0" y="8194"/>
                  </a:lnTo>
                  <a:lnTo>
                    <a:pt x="0" y="10243"/>
                  </a:lnTo>
                  <a:lnTo>
                    <a:pt x="0" y="12291"/>
                  </a:lnTo>
                  <a:lnTo>
                    <a:pt x="0" y="14340"/>
                  </a:lnTo>
                  <a:lnTo>
                    <a:pt x="0" y="16389"/>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32" name="object 32"/>
            <p:cNvSpPr/>
            <p:nvPr/>
          </p:nvSpPr>
          <p:spPr>
            <a:xfrm>
              <a:off x="10591904" y="2530844"/>
              <a:ext cx="0" cy="16510"/>
            </a:xfrm>
            <a:custGeom>
              <a:avLst/>
              <a:gdLst/>
              <a:ahLst/>
              <a:cxnLst/>
              <a:rect l="l" t="t" r="r" b="b"/>
              <a:pathLst>
                <a:path h="16510">
                  <a:moveTo>
                    <a:pt x="0" y="0"/>
                  </a:moveTo>
                  <a:lnTo>
                    <a:pt x="0" y="0"/>
                  </a:lnTo>
                  <a:lnTo>
                    <a:pt x="0" y="16389"/>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33" name="object 33"/>
            <p:cNvSpPr/>
            <p:nvPr/>
          </p:nvSpPr>
          <p:spPr>
            <a:xfrm>
              <a:off x="10591904" y="2555427"/>
              <a:ext cx="0" cy="51435"/>
            </a:xfrm>
            <a:custGeom>
              <a:avLst/>
              <a:gdLst/>
              <a:ahLst/>
              <a:cxnLst/>
              <a:rect l="l" t="t" r="r" b="b"/>
              <a:pathLst>
                <a:path h="51435">
                  <a:moveTo>
                    <a:pt x="0" y="0"/>
                  </a:moveTo>
                  <a:lnTo>
                    <a:pt x="0" y="0"/>
                  </a:lnTo>
                  <a:lnTo>
                    <a:pt x="0" y="51215"/>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34" name="object 34"/>
            <p:cNvSpPr/>
            <p:nvPr/>
          </p:nvSpPr>
          <p:spPr>
            <a:xfrm>
              <a:off x="10591904" y="2614833"/>
              <a:ext cx="0" cy="19050"/>
            </a:xfrm>
            <a:custGeom>
              <a:avLst/>
              <a:gdLst/>
              <a:ahLst/>
              <a:cxnLst/>
              <a:rect l="l" t="t" r="r" b="b"/>
              <a:pathLst>
                <a:path h="19050">
                  <a:moveTo>
                    <a:pt x="0" y="0"/>
                  </a:moveTo>
                  <a:lnTo>
                    <a:pt x="0" y="0"/>
                  </a:lnTo>
                  <a:lnTo>
                    <a:pt x="0" y="16389"/>
                  </a:lnTo>
                  <a:lnTo>
                    <a:pt x="0" y="18437"/>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35" name="object 35"/>
            <p:cNvSpPr/>
            <p:nvPr/>
          </p:nvSpPr>
          <p:spPr>
            <a:xfrm>
              <a:off x="10591904" y="2641464"/>
              <a:ext cx="0" cy="16510"/>
            </a:xfrm>
            <a:custGeom>
              <a:avLst/>
              <a:gdLst/>
              <a:ahLst/>
              <a:cxnLst/>
              <a:rect l="l" t="t" r="r" b="b"/>
              <a:pathLst>
                <a:path h="16510">
                  <a:moveTo>
                    <a:pt x="0" y="0"/>
                  </a:moveTo>
                  <a:lnTo>
                    <a:pt x="0" y="0"/>
                  </a:lnTo>
                  <a:lnTo>
                    <a:pt x="0" y="16389"/>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36" name="object 36"/>
            <p:cNvSpPr/>
            <p:nvPr/>
          </p:nvSpPr>
          <p:spPr>
            <a:xfrm>
              <a:off x="10589856" y="2666045"/>
              <a:ext cx="2540" cy="51435"/>
            </a:xfrm>
            <a:custGeom>
              <a:avLst/>
              <a:gdLst/>
              <a:ahLst/>
              <a:cxnLst/>
              <a:rect l="l" t="t" r="r" b="b"/>
              <a:pathLst>
                <a:path w="2540" h="51435">
                  <a:moveTo>
                    <a:pt x="2048" y="0"/>
                  </a:moveTo>
                  <a:lnTo>
                    <a:pt x="2048" y="0"/>
                  </a:lnTo>
                  <a:lnTo>
                    <a:pt x="2048" y="47118"/>
                  </a:lnTo>
                  <a:lnTo>
                    <a:pt x="0" y="49167"/>
                  </a:lnTo>
                  <a:lnTo>
                    <a:pt x="0" y="51215"/>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37" name="object 37"/>
            <p:cNvSpPr/>
            <p:nvPr/>
          </p:nvSpPr>
          <p:spPr>
            <a:xfrm>
              <a:off x="10589857" y="2725452"/>
              <a:ext cx="0" cy="178435"/>
            </a:xfrm>
            <a:custGeom>
              <a:avLst/>
              <a:gdLst/>
              <a:ahLst/>
              <a:cxnLst/>
              <a:rect l="l" t="t" r="r" b="b"/>
              <a:pathLst>
                <a:path h="178435">
                  <a:moveTo>
                    <a:pt x="0" y="0"/>
                  </a:moveTo>
                  <a:lnTo>
                    <a:pt x="0" y="178221"/>
                  </a:lnTo>
                </a:path>
              </a:pathLst>
            </a:custGeom>
            <a:ln w="4096">
              <a:solidFill>
                <a:srgbClr val="000000"/>
              </a:solidFill>
              <a:prstDash val="sysDashDot"/>
            </a:ln>
          </p:spPr>
          <p:txBody>
            <a:bodyPr wrap="square" lIns="0" tIns="0" rIns="0" bIns="0" rtlCol="0"/>
            <a:lstStyle/>
            <a:p>
              <a:pPr defTabSz="806867"/>
              <a:endParaRPr sz="1588" kern="0">
                <a:solidFill>
                  <a:sysClr val="windowText" lastClr="000000"/>
                </a:solidFill>
              </a:endParaRPr>
            </a:p>
          </p:txBody>
        </p:sp>
        <p:sp>
          <p:nvSpPr>
            <p:cNvPr id="38" name="object 38"/>
            <p:cNvSpPr/>
            <p:nvPr/>
          </p:nvSpPr>
          <p:spPr>
            <a:xfrm>
              <a:off x="9739912" y="2213325"/>
              <a:ext cx="16510" cy="0"/>
            </a:xfrm>
            <a:custGeom>
              <a:avLst/>
              <a:gdLst/>
              <a:ahLst/>
              <a:cxnLst/>
              <a:rect l="l" t="t" r="r" b="b"/>
              <a:pathLst>
                <a:path w="16509">
                  <a:moveTo>
                    <a:pt x="0" y="0"/>
                  </a:moveTo>
                  <a:lnTo>
                    <a:pt x="4096" y="0"/>
                  </a:lnTo>
                  <a:lnTo>
                    <a:pt x="6144" y="0"/>
                  </a:lnTo>
                  <a:lnTo>
                    <a:pt x="12288" y="0"/>
                  </a:lnTo>
                  <a:lnTo>
                    <a:pt x="16385"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39" name="object 39"/>
            <p:cNvSpPr/>
            <p:nvPr/>
          </p:nvSpPr>
          <p:spPr>
            <a:xfrm>
              <a:off x="9764489" y="2213325"/>
              <a:ext cx="51435" cy="2540"/>
            </a:xfrm>
            <a:custGeom>
              <a:avLst/>
              <a:gdLst/>
              <a:ahLst/>
              <a:cxnLst/>
              <a:rect l="l" t="t" r="r" b="b"/>
              <a:pathLst>
                <a:path w="51434" h="2539">
                  <a:moveTo>
                    <a:pt x="0" y="0"/>
                  </a:moveTo>
                  <a:lnTo>
                    <a:pt x="0" y="0"/>
                  </a:lnTo>
                  <a:lnTo>
                    <a:pt x="32770" y="0"/>
                  </a:lnTo>
                  <a:lnTo>
                    <a:pt x="38914" y="2048"/>
                  </a:lnTo>
                  <a:lnTo>
                    <a:pt x="40962" y="2048"/>
                  </a:lnTo>
                  <a:lnTo>
                    <a:pt x="45059" y="2048"/>
                  </a:lnTo>
                  <a:lnTo>
                    <a:pt x="49155" y="2048"/>
                  </a:lnTo>
                  <a:lnTo>
                    <a:pt x="51203" y="2048"/>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0" name="object 40"/>
            <p:cNvSpPr/>
            <p:nvPr/>
          </p:nvSpPr>
          <p:spPr>
            <a:xfrm>
              <a:off x="9823882" y="2215374"/>
              <a:ext cx="19050" cy="0"/>
            </a:xfrm>
            <a:custGeom>
              <a:avLst/>
              <a:gdLst/>
              <a:ahLst/>
              <a:cxnLst/>
              <a:rect l="l" t="t" r="r" b="b"/>
              <a:pathLst>
                <a:path w="19050">
                  <a:moveTo>
                    <a:pt x="0" y="0"/>
                  </a:moveTo>
                  <a:lnTo>
                    <a:pt x="2048" y="0"/>
                  </a:lnTo>
                  <a:lnTo>
                    <a:pt x="6144" y="0"/>
                  </a:lnTo>
                  <a:lnTo>
                    <a:pt x="8192" y="0"/>
                  </a:lnTo>
                  <a:lnTo>
                    <a:pt x="16385" y="0"/>
                  </a:lnTo>
                  <a:lnTo>
                    <a:pt x="18433"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1" name="object 41"/>
            <p:cNvSpPr/>
            <p:nvPr/>
          </p:nvSpPr>
          <p:spPr>
            <a:xfrm>
              <a:off x="9850507" y="2215374"/>
              <a:ext cx="16510" cy="0"/>
            </a:xfrm>
            <a:custGeom>
              <a:avLst/>
              <a:gdLst/>
              <a:ahLst/>
              <a:cxnLst/>
              <a:rect l="l" t="t" r="r" b="b"/>
              <a:pathLst>
                <a:path w="16509">
                  <a:moveTo>
                    <a:pt x="0" y="0"/>
                  </a:moveTo>
                  <a:lnTo>
                    <a:pt x="6144" y="0"/>
                  </a:lnTo>
                  <a:lnTo>
                    <a:pt x="16385"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2" name="object 42"/>
            <p:cNvSpPr/>
            <p:nvPr/>
          </p:nvSpPr>
          <p:spPr>
            <a:xfrm>
              <a:off x="9875083" y="2217422"/>
              <a:ext cx="51435" cy="0"/>
            </a:xfrm>
            <a:custGeom>
              <a:avLst/>
              <a:gdLst/>
              <a:ahLst/>
              <a:cxnLst/>
              <a:rect l="l" t="t" r="r" b="b"/>
              <a:pathLst>
                <a:path w="51434">
                  <a:moveTo>
                    <a:pt x="0" y="0"/>
                  </a:moveTo>
                  <a:lnTo>
                    <a:pt x="0" y="0"/>
                  </a:lnTo>
                  <a:lnTo>
                    <a:pt x="51203"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3" name="object 43"/>
            <p:cNvSpPr/>
            <p:nvPr/>
          </p:nvSpPr>
          <p:spPr>
            <a:xfrm>
              <a:off x="9936526" y="2217422"/>
              <a:ext cx="16510" cy="2540"/>
            </a:xfrm>
            <a:custGeom>
              <a:avLst/>
              <a:gdLst/>
              <a:ahLst/>
              <a:cxnLst/>
              <a:rect l="l" t="t" r="r" b="b"/>
              <a:pathLst>
                <a:path w="16509" h="2539">
                  <a:moveTo>
                    <a:pt x="0" y="0"/>
                  </a:moveTo>
                  <a:lnTo>
                    <a:pt x="6144" y="2048"/>
                  </a:lnTo>
                  <a:lnTo>
                    <a:pt x="10240" y="2048"/>
                  </a:lnTo>
                  <a:lnTo>
                    <a:pt x="16385" y="2048"/>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4" name="object 44"/>
            <p:cNvSpPr/>
            <p:nvPr/>
          </p:nvSpPr>
          <p:spPr>
            <a:xfrm>
              <a:off x="9961103" y="2219471"/>
              <a:ext cx="16510" cy="0"/>
            </a:xfrm>
            <a:custGeom>
              <a:avLst/>
              <a:gdLst/>
              <a:ahLst/>
              <a:cxnLst/>
              <a:rect l="l" t="t" r="r" b="b"/>
              <a:pathLst>
                <a:path w="16509">
                  <a:moveTo>
                    <a:pt x="0" y="0"/>
                  </a:moveTo>
                  <a:lnTo>
                    <a:pt x="2048" y="0"/>
                  </a:lnTo>
                  <a:lnTo>
                    <a:pt x="10240" y="0"/>
                  </a:lnTo>
                  <a:lnTo>
                    <a:pt x="12288" y="0"/>
                  </a:lnTo>
                  <a:lnTo>
                    <a:pt x="16385"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5" name="object 45"/>
            <p:cNvSpPr/>
            <p:nvPr/>
          </p:nvSpPr>
          <p:spPr>
            <a:xfrm>
              <a:off x="9987728" y="2219471"/>
              <a:ext cx="51435" cy="2540"/>
            </a:xfrm>
            <a:custGeom>
              <a:avLst/>
              <a:gdLst/>
              <a:ahLst/>
              <a:cxnLst/>
              <a:rect l="l" t="t" r="r" b="b"/>
              <a:pathLst>
                <a:path w="51434" h="2539">
                  <a:moveTo>
                    <a:pt x="0" y="0"/>
                  </a:moveTo>
                  <a:lnTo>
                    <a:pt x="0" y="0"/>
                  </a:lnTo>
                  <a:lnTo>
                    <a:pt x="36866" y="0"/>
                  </a:lnTo>
                  <a:lnTo>
                    <a:pt x="40962" y="2048"/>
                  </a:lnTo>
                  <a:lnTo>
                    <a:pt x="45059" y="2048"/>
                  </a:lnTo>
                  <a:lnTo>
                    <a:pt x="51203" y="2048"/>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6" name="object 46"/>
            <p:cNvSpPr/>
            <p:nvPr/>
          </p:nvSpPr>
          <p:spPr>
            <a:xfrm>
              <a:off x="10047121" y="2221519"/>
              <a:ext cx="16510" cy="0"/>
            </a:xfrm>
            <a:custGeom>
              <a:avLst/>
              <a:gdLst/>
              <a:ahLst/>
              <a:cxnLst/>
              <a:rect l="l" t="t" r="r" b="b"/>
              <a:pathLst>
                <a:path w="16509">
                  <a:moveTo>
                    <a:pt x="0" y="0"/>
                  </a:moveTo>
                  <a:lnTo>
                    <a:pt x="4096" y="0"/>
                  </a:lnTo>
                  <a:lnTo>
                    <a:pt x="6144" y="0"/>
                  </a:lnTo>
                  <a:lnTo>
                    <a:pt x="10240" y="0"/>
                  </a:lnTo>
                  <a:lnTo>
                    <a:pt x="14336" y="0"/>
                  </a:lnTo>
                  <a:lnTo>
                    <a:pt x="16385"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7" name="object 47"/>
            <p:cNvSpPr/>
            <p:nvPr/>
          </p:nvSpPr>
          <p:spPr>
            <a:xfrm>
              <a:off x="10071698" y="2221519"/>
              <a:ext cx="19050" cy="0"/>
            </a:xfrm>
            <a:custGeom>
              <a:avLst/>
              <a:gdLst/>
              <a:ahLst/>
              <a:cxnLst/>
              <a:rect l="l" t="t" r="r" b="b"/>
              <a:pathLst>
                <a:path w="19050">
                  <a:moveTo>
                    <a:pt x="0" y="0"/>
                  </a:moveTo>
                  <a:lnTo>
                    <a:pt x="6144" y="0"/>
                  </a:lnTo>
                  <a:lnTo>
                    <a:pt x="16385" y="0"/>
                  </a:lnTo>
                  <a:lnTo>
                    <a:pt x="18433"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8" name="object 48"/>
            <p:cNvSpPr/>
            <p:nvPr/>
          </p:nvSpPr>
          <p:spPr>
            <a:xfrm>
              <a:off x="10098323" y="2221519"/>
              <a:ext cx="51435" cy="2540"/>
            </a:xfrm>
            <a:custGeom>
              <a:avLst/>
              <a:gdLst/>
              <a:ahLst/>
              <a:cxnLst/>
              <a:rect l="l" t="t" r="r" b="b"/>
              <a:pathLst>
                <a:path w="51434" h="2539">
                  <a:moveTo>
                    <a:pt x="0" y="0"/>
                  </a:moveTo>
                  <a:lnTo>
                    <a:pt x="0" y="0"/>
                  </a:lnTo>
                  <a:lnTo>
                    <a:pt x="20481" y="0"/>
                  </a:lnTo>
                  <a:lnTo>
                    <a:pt x="24577" y="2048"/>
                  </a:lnTo>
                  <a:lnTo>
                    <a:pt x="45059" y="2048"/>
                  </a:lnTo>
                  <a:lnTo>
                    <a:pt x="51203" y="2048"/>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49" name="object 49"/>
            <p:cNvSpPr/>
            <p:nvPr/>
          </p:nvSpPr>
          <p:spPr>
            <a:xfrm>
              <a:off x="10157717" y="2223568"/>
              <a:ext cx="16510" cy="0"/>
            </a:xfrm>
            <a:custGeom>
              <a:avLst/>
              <a:gdLst/>
              <a:ahLst/>
              <a:cxnLst/>
              <a:rect l="l" t="t" r="r" b="b"/>
              <a:pathLst>
                <a:path w="16509">
                  <a:moveTo>
                    <a:pt x="0" y="0"/>
                  </a:moveTo>
                  <a:lnTo>
                    <a:pt x="8192" y="0"/>
                  </a:lnTo>
                  <a:lnTo>
                    <a:pt x="12288" y="0"/>
                  </a:lnTo>
                  <a:lnTo>
                    <a:pt x="16385"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50" name="object 50"/>
            <p:cNvSpPr/>
            <p:nvPr/>
          </p:nvSpPr>
          <p:spPr>
            <a:xfrm>
              <a:off x="10182294" y="2223568"/>
              <a:ext cx="19050" cy="0"/>
            </a:xfrm>
            <a:custGeom>
              <a:avLst/>
              <a:gdLst/>
              <a:ahLst/>
              <a:cxnLst/>
              <a:rect l="l" t="t" r="r" b="b"/>
              <a:pathLst>
                <a:path w="19050">
                  <a:moveTo>
                    <a:pt x="0" y="0"/>
                  </a:moveTo>
                  <a:lnTo>
                    <a:pt x="2048" y="0"/>
                  </a:lnTo>
                  <a:lnTo>
                    <a:pt x="10240" y="0"/>
                  </a:lnTo>
                  <a:lnTo>
                    <a:pt x="18433"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51" name="object 51"/>
            <p:cNvSpPr/>
            <p:nvPr/>
          </p:nvSpPr>
          <p:spPr>
            <a:xfrm>
              <a:off x="10208919" y="2223568"/>
              <a:ext cx="51435" cy="2540"/>
            </a:xfrm>
            <a:custGeom>
              <a:avLst/>
              <a:gdLst/>
              <a:ahLst/>
              <a:cxnLst/>
              <a:rect l="l" t="t" r="r" b="b"/>
              <a:pathLst>
                <a:path w="51434" h="2539">
                  <a:moveTo>
                    <a:pt x="0" y="0"/>
                  </a:moveTo>
                  <a:lnTo>
                    <a:pt x="0" y="0"/>
                  </a:lnTo>
                  <a:lnTo>
                    <a:pt x="34818" y="0"/>
                  </a:lnTo>
                  <a:lnTo>
                    <a:pt x="45059" y="2048"/>
                  </a:lnTo>
                  <a:lnTo>
                    <a:pt x="51203" y="2048"/>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52" name="object 52"/>
            <p:cNvSpPr/>
            <p:nvPr/>
          </p:nvSpPr>
          <p:spPr>
            <a:xfrm>
              <a:off x="10268312" y="2225617"/>
              <a:ext cx="153670" cy="0"/>
            </a:xfrm>
            <a:custGeom>
              <a:avLst/>
              <a:gdLst/>
              <a:ahLst/>
              <a:cxnLst/>
              <a:rect l="l" t="t" r="r" b="b"/>
              <a:pathLst>
                <a:path w="153670">
                  <a:moveTo>
                    <a:pt x="0" y="0"/>
                  </a:moveTo>
                  <a:lnTo>
                    <a:pt x="153605" y="0"/>
                  </a:lnTo>
                </a:path>
              </a:pathLst>
            </a:custGeom>
            <a:ln w="4097">
              <a:solidFill>
                <a:srgbClr val="000000"/>
              </a:solidFill>
              <a:prstDash val="sysDash"/>
            </a:ln>
          </p:spPr>
          <p:txBody>
            <a:bodyPr wrap="square" lIns="0" tIns="0" rIns="0" bIns="0" rtlCol="0"/>
            <a:lstStyle/>
            <a:p>
              <a:pPr defTabSz="806867"/>
              <a:endParaRPr sz="1588" kern="0">
                <a:solidFill>
                  <a:sysClr val="windowText" lastClr="000000"/>
                </a:solidFill>
              </a:endParaRPr>
            </a:p>
          </p:txBody>
        </p:sp>
        <p:sp>
          <p:nvSpPr>
            <p:cNvPr id="53" name="object 53"/>
            <p:cNvSpPr/>
            <p:nvPr/>
          </p:nvSpPr>
          <p:spPr>
            <a:xfrm>
              <a:off x="10430110" y="2227664"/>
              <a:ext cx="51435" cy="0"/>
            </a:xfrm>
            <a:custGeom>
              <a:avLst/>
              <a:gdLst/>
              <a:ahLst/>
              <a:cxnLst/>
              <a:rect l="l" t="t" r="r" b="b"/>
              <a:pathLst>
                <a:path w="51434">
                  <a:moveTo>
                    <a:pt x="0" y="0"/>
                  </a:moveTo>
                  <a:lnTo>
                    <a:pt x="0" y="0"/>
                  </a:lnTo>
                  <a:lnTo>
                    <a:pt x="49155" y="0"/>
                  </a:lnTo>
                  <a:lnTo>
                    <a:pt x="51203"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54" name="object 54"/>
            <p:cNvSpPr/>
            <p:nvPr/>
          </p:nvSpPr>
          <p:spPr>
            <a:xfrm>
              <a:off x="10489506" y="2227664"/>
              <a:ext cx="19050" cy="0"/>
            </a:xfrm>
            <a:custGeom>
              <a:avLst/>
              <a:gdLst/>
              <a:ahLst/>
              <a:cxnLst/>
              <a:rect l="l" t="t" r="r" b="b"/>
              <a:pathLst>
                <a:path w="19050">
                  <a:moveTo>
                    <a:pt x="0" y="0"/>
                  </a:moveTo>
                  <a:lnTo>
                    <a:pt x="2048" y="0"/>
                  </a:lnTo>
                  <a:lnTo>
                    <a:pt x="6144" y="0"/>
                  </a:lnTo>
                  <a:lnTo>
                    <a:pt x="16385" y="0"/>
                  </a:lnTo>
                  <a:lnTo>
                    <a:pt x="18433"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55" name="object 55"/>
            <p:cNvSpPr/>
            <p:nvPr/>
          </p:nvSpPr>
          <p:spPr>
            <a:xfrm>
              <a:off x="10516132" y="2227664"/>
              <a:ext cx="16510" cy="0"/>
            </a:xfrm>
            <a:custGeom>
              <a:avLst/>
              <a:gdLst/>
              <a:ahLst/>
              <a:cxnLst/>
              <a:rect l="l" t="t" r="r" b="b"/>
              <a:pathLst>
                <a:path w="16509">
                  <a:moveTo>
                    <a:pt x="0" y="0"/>
                  </a:moveTo>
                  <a:lnTo>
                    <a:pt x="6144" y="0"/>
                  </a:lnTo>
                  <a:lnTo>
                    <a:pt x="12288" y="0"/>
                  </a:lnTo>
                  <a:lnTo>
                    <a:pt x="16385"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56" name="object 56"/>
            <p:cNvSpPr/>
            <p:nvPr/>
          </p:nvSpPr>
          <p:spPr>
            <a:xfrm>
              <a:off x="10540709" y="2227664"/>
              <a:ext cx="51435" cy="0"/>
            </a:xfrm>
            <a:custGeom>
              <a:avLst/>
              <a:gdLst/>
              <a:ahLst/>
              <a:cxnLst/>
              <a:rect l="l" t="t" r="r" b="b"/>
              <a:pathLst>
                <a:path w="51434">
                  <a:moveTo>
                    <a:pt x="0" y="0"/>
                  </a:moveTo>
                  <a:lnTo>
                    <a:pt x="0" y="0"/>
                  </a:lnTo>
                  <a:lnTo>
                    <a:pt x="45050" y="0"/>
                  </a:lnTo>
                  <a:lnTo>
                    <a:pt x="51194" y="0"/>
                  </a:lnTo>
                </a:path>
              </a:pathLst>
            </a:custGeom>
            <a:ln w="4097">
              <a:solidFill>
                <a:srgbClr val="000000"/>
              </a:solidFill>
            </a:ln>
          </p:spPr>
          <p:txBody>
            <a:bodyPr wrap="square" lIns="0" tIns="0" rIns="0" bIns="0" rtlCol="0"/>
            <a:lstStyle/>
            <a:p>
              <a:pPr defTabSz="806867"/>
              <a:endParaRPr sz="1588" kern="0">
                <a:solidFill>
                  <a:sysClr val="windowText" lastClr="000000"/>
                </a:solidFill>
              </a:endParaRPr>
            </a:p>
          </p:txBody>
        </p:sp>
        <p:sp>
          <p:nvSpPr>
            <p:cNvPr id="57" name="object 57"/>
            <p:cNvSpPr/>
            <p:nvPr/>
          </p:nvSpPr>
          <p:spPr>
            <a:xfrm>
              <a:off x="10596001" y="2233810"/>
              <a:ext cx="0" cy="19050"/>
            </a:xfrm>
            <a:custGeom>
              <a:avLst/>
              <a:gdLst/>
              <a:ahLst/>
              <a:cxnLst/>
              <a:rect l="l" t="t" r="r" b="b"/>
              <a:pathLst>
                <a:path h="19050">
                  <a:moveTo>
                    <a:pt x="0" y="0"/>
                  </a:moveTo>
                  <a:lnTo>
                    <a:pt x="0" y="0"/>
                  </a:lnTo>
                  <a:lnTo>
                    <a:pt x="0" y="16389"/>
                  </a:lnTo>
                  <a:lnTo>
                    <a:pt x="0" y="18437"/>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58" name="object 58"/>
            <p:cNvSpPr/>
            <p:nvPr/>
          </p:nvSpPr>
          <p:spPr>
            <a:xfrm>
              <a:off x="10593953" y="2260441"/>
              <a:ext cx="2540" cy="16510"/>
            </a:xfrm>
            <a:custGeom>
              <a:avLst/>
              <a:gdLst/>
              <a:ahLst/>
              <a:cxnLst/>
              <a:rect l="l" t="t" r="r" b="b"/>
              <a:pathLst>
                <a:path w="2540" h="16510">
                  <a:moveTo>
                    <a:pt x="2048" y="0"/>
                  </a:moveTo>
                  <a:lnTo>
                    <a:pt x="2048" y="2048"/>
                  </a:lnTo>
                  <a:lnTo>
                    <a:pt x="2048" y="4097"/>
                  </a:lnTo>
                  <a:lnTo>
                    <a:pt x="2048" y="6145"/>
                  </a:lnTo>
                  <a:lnTo>
                    <a:pt x="2048" y="8194"/>
                  </a:lnTo>
                  <a:lnTo>
                    <a:pt x="0" y="10243"/>
                  </a:lnTo>
                  <a:lnTo>
                    <a:pt x="0" y="14340"/>
                  </a:lnTo>
                  <a:lnTo>
                    <a:pt x="0" y="16389"/>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sp>
          <p:nvSpPr>
            <p:cNvPr id="59" name="object 59"/>
            <p:cNvSpPr/>
            <p:nvPr/>
          </p:nvSpPr>
          <p:spPr>
            <a:xfrm>
              <a:off x="10593953" y="2285023"/>
              <a:ext cx="0" cy="49530"/>
            </a:xfrm>
            <a:custGeom>
              <a:avLst/>
              <a:gdLst/>
              <a:ahLst/>
              <a:cxnLst/>
              <a:rect l="l" t="t" r="r" b="b"/>
              <a:pathLst>
                <a:path h="49530">
                  <a:moveTo>
                    <a:pt x="0" y="0"/>
                  </a:moveTo>
                  <a:lnTo>
                    <a:pt x="0" y="0"/>
                  </a:lnTo>
                  <a:lnTo>
                    <a:pt x="0" y="47118"/>
                  </a:lnTo>
                  <a:lnTo>
                    <a:pt x="0" y="49167"/>
                  </a:lnTo>
                </a:path>
              </a:pathLst>
            </a:custGeom>
            <a:ln w="4096">
              <a:solidFill>
                <a:srgbClr val="000000"/>
              </a:solidFill>
            </a:ln>
          </p:spPr>
          <p:txBody>
            <a:bodyPr wrap="square" lIns="0" tIns="0" rIns="0" bIns="0" rtlCol="0"/>
            <a:lstStyle/>
            <a:p>
              <a:pPr defTabSz="806867"/>
              <a:endParaRPr sz="1588" kern="0">
                <a:solidFill>
                  <a:sysClr val="windowText" lastClr="000000"/>
                </a:solidFill>
              </a:endParaRPr>
            </a:p>
          </p:txBody>
        </p:sp>
        <p:pic>
          <p:nvPicPr>
            <p:cNvPr id="60" name="object 60"/>
            <p:cNvPicPr/>
            <p:nvPr/>
          </p:nvPicPr>
          <p:blipFill>
            <a:blip r:embed="rId6" cstate="print"/>
            <a:stretch>
              <a:fillRect/>
            </a:stretch>
          </p:blipFill>
          <p:spPr>
            <a:xfrm>
              <a:off x="10346136" y="920716"/>
              <a:ext cx="999456" cy="1692068"/>
            </a:xfrm>
            <a:prstGeom prst="rect">
              <a:avLst/>
            </a:prstGeom>
          </p:spPr>
        </p:pic>
        <p:sp>
          <p:nvSpPr>
            <p:cNvPr id="61" name="object 61"/>
            <p:cNvSpPr/>
            <p:nvPr/>
          </p:nvSpPr>
          <p:spPr>
            <a:xfrm>
              <a:off x="9733767" y="822388"/>
              <a:ext cx="2237105" cy="2081530"/>
            </a:xfrm>
            <a:custGeom>
              <a:avLst/>
              <a:gdLst/>
              <a:ahLst/>
              <a:cxnLst/>
              <a:rect l="l" t="t" r="r" b="b"/>
              <a:pathLst>
                <a:path w="2237104" h="2081530">
                  <a:moveTo>
                    <a:pt x="0" y="1040642"/>
                  </a:moveTo>
                  <a:lnTo>
                    <a:pt x="0" y="0"/>
                  </a:lnTo>
                  <a:lnTo>
                    <a:pt x="2236488" y="0"/>
                  </a:lnTo>
                  <a:lnTo>
                    <a:pt x="2236488" y="2081284"/>
                  </a:lnTo>
                  <a:lnTo>
                    <a:pt x="0" y="2081284"/>
                  </a:lnTo>
                  <a:lnTo>
                    <a:pt x="0" y="1040642"/>
                  </a:lnTo>
                </a:path>
              </a:pathLst>
            </a:custGeom>
            <a:ln w="12290">
              <a:solidFill>
                <a:srgbClr val="000000"/>
              </a:solidFill>
            </a:ln>
          </p:spPr>
          <p:txBody>
            <a:bodyPr wrap="square" lIns="0" tIns="0" rIns="0" bIns="0" rtlCol="0"/>
            <a:lstStyle/>
            <a:p>
              <a:pPr defTabSz="806867"/>
              <a:endParaRPr sz="1588" kern="0">
                <a:solidFill>
                  <a:sysClr val="windowText" lastClr="000000"/>
                </a:solidFill>
              </a:endParaRPr>
            </a:p>
          </p:txBody>
        </p:sp>
      </p:grpSp>
      <p:sp>
        <p:nvSpPr>
          <p:cNvPr id="62" name="object 62"/>
          <p:cNvSpPr txBox="1"/>
          <p:nvPr/>
        </p:nvSpPr>
        <p:spPr>
          <a:xfrm>
            <a:off x="9837116" y="1976079"/>
            <a:ext cx="302559" cy="92183"/>
          </a:xfrm>
          <a:prstGeom prst="rect">
            <a:avLst/>
          </a:prstGeom>
        </p:spPr>
        <p:txBody>
          <a:bodyPr vert="horz" wrap="square" lIns="0" tIns="10646" rIns="0" bIns="0" rtlCol="0">
            <a:spAutoFit/>
          </a:bodyPr>
          <a:lstStyle/>
          <a:p>
            <a:pPr marL="11206" defTabSz="806867">
              <a:spcBef>
                <a:spcPts val="84"/>
              </a:spcBef>
            </a:pPr>
            <a:r>
              <a:rPr sz="529" kern="0" dirty="0">
                <a:solidFill>
                  <a:srgbClr val="4E4E4E"/>
                </a:solidFill>
                <a:latin typeface="Arial"/>
                <a:cs typeface="Arial"/>
              </a:rPr>
              <a:t>I</a:t>
            </a:r>
            <a:r>
              <a:rPr sz="529" kern="0" spc="-31" dirty="0">
                <a:solidFill>
                  <a:srgbClr val="4E4E4E"/>
                </a:solidFill>
                <a:latin typeface="Arial"/>
                <a:cs typeface="Arial"/>
              </a:rPr>
              <a:t> </a:t>
            </a:r>
            <a:r>
              <a:rPr sz="529" kern="0" dirty="0">
                <a:solidFill>
                  <a:srgbClr val="4E4E4E"/>
                </a:solidFill>
                <a:latin typeface="Arial"/>
                <a:cs typeface="Arial"/>
              </a:rPr>
              <a:t>D</a:t>
            </a:r>
            <a:r>
              <a:rPr sz="529" kern="0" spc="-22" dirty="0">
                <a:solidFill>
                  <a:srgbClr val="4E4E4E"/>
                </a:solidFill>
                <a:latin typeface="Arial"/>
                <a:cs typeface="Arial"/>
              </a:rPr>
              <a:t> </a:t>
            </a:r>
            <a:r>
              <a:rPr sz="529" kern="0" dirty="0">
                <a:solidFill>
                  <a:srgbClr val="4E4E4E"/>
                </a:solidFill>
                <a:latin typeface="Arial"/>
                <a:cs typeface="Arial"/>
              </a:rPr>
              <a:t>A</a:t>
            </a:r>
            <a:r>
              <a:rPr sz="529" kern="0" spc="-9" dirty="0">
                <a:solidFill>
                  <a:srgbClr val="4E4E4E"/>
                </a:solidFill>
                <a:latin typeface="Arial"/>
                <a:cs typeface="Arial"/>
              </a:rPr>
              <a:t> </a:t>
            </a:r>
            <a:r>
              <a:rPr sz="529" kern="0" dirty="0">
                <a:solidFill>
                  <a:srgbClr val="4E4E4E"/>
                </a:solidFill>
                <a:latin typeface="Arial"/>
                <a:cs typeface="Arial"/>
              </a:rPr>
              <a:t>H</a:t>
            </a:r>
            <a:r>
              <a:rPr sz="529" kern="0" spc="-22" dirty="0">
                <a:solidFill>
                  <a:srgbClr val="4E4E4E"/>
                </a:solidFill>
                <a:latin typeface="Arial"/>
                <a:cs typeface="Arial"/>
              </a:rPr>
              <a:t> </a:t>
            </a:r>
            <a:r>
              <a:rPr sz="529" kern="0" spc="-44" dirty="0">
                <a:solidFill>
                  <a:srgbClr val="4E4E4E"/>
                </a:solidFill>
                <a:latin typeface="Arial"/>
                <a:cs typeface="Arial"/>
              </a:rPr>
              <a:t>O</a:t>
            </a:r>
            <a:endParaRPr sz="529" kern="0">
              <a:solidFill>
                <a:sysClr val="windowText" lastClr="000000"/>
              </a:solidFill>
              <a:latin typeface="Arial"/>
              <a:cs typeface="Arial"/>
            </a:endParaRPr>
          </a:p>
        </p:txBody>
      </p:sp>
      <p:sp>
        <p:nvSpPr>
          <p:cNvPr id="63" name="object 63"/>
          <p:cNvSpPr txBox="1"/>
          <p:nvPr/>
        </p:nvSpPr>
        <p:spPr>
          <a:xfrm>
            <a:off x="10306902" y="1967041"/>
            <a:ext cx="453838" cy="92183"/>
          </a:xfrm>
          <a:prstGeom prst="rect">
            <a:avLst/>
          </a:prstGeom>
        </p:spPr>
        <p:txBody>
          <a:bodyPr vert="horz" wrap="square" lIns="0" tIns="10646" rIns="0" bIns="0" rtlCol="0">
            <a:spAutoFit/>
          </a:bodyPr>
          <a:lstStyle/>
          <a:p>
            <a:pPr marL="11206" defTabSz="806867">
              <a:spcBef>
                <a:spcPts val="84"/>
              </a:spcBef>
            </a:pPr>
            <a:r>
              <a:rPr sz="529" kern="0" dirty="0">
                <a:solidFill>
                  <a:srgbClr val="4E4E4E"/>
                </a:solidFill>
                <a:latin typeface="Arial"/>
                <a:cs typeface="Arial"/>
              </a:rPr>
              <a:t>M</a:t>
            </a:r>
            <a:r>
              <a:rPr sz="529" kern="0" spc="-26" dirty="0">
                <a:solidFill>
                  <a:srgbClr val="4E4E4E"/>
                </a:solidFill>
                <a:latin typeface="Arial"/>
                <a:cs typeface="Arial"/>
              </a:rPr>
              <a:t> </a:t>
            </a:r>
            <a:r>
              <a:rPr sz="529" kern="0" dirty="0">
                <a:solidFill>
                  <a:srgbClr val="4E4E4E"/>
                </a:solidFill>
                <a:latin typeface="Arial"/>
                <a:cs typeface="Arial"/>
              </a:rPr>
              <a:t>O</a:t>
            </a:r>
            <a:r>
              <a:rPr sz="529" kern="0" spc="-22" dirty="0">
                <a:solidFill>
                  <a:srgbClr val="4E4E4E"/>
                </a:solidFill>
                <a:latin typeface="Arial"/>
                <a:cs typeface="Arial"/>
              </a:rPr>
              <a:t> </a:t>
            </a:r>
            <a:r>
              <a:rPr sz="529" kern="0" dirty="0">
                <a:solidFill>
                  <a:srgbClr val="4E4E4E"/>
                </a:solidFill>
                <a:latin typeface="Arial"/>
                <a:cs typeface="Arial"/>
              </a:rPr>
              <a:t>N</a:t>
            </a:r>
            <a:r>
              <a:rPr sz="529" kern="0" spc="-9" dirty="0">
                <a:solidFill>
                  <a:srgbClr val="4E4E4E"/>
                </a:solidFill>
                <a:latin typeface="Arial"/>
                <a:cs typeface="Arial"/>
              </a:rPr>
              <a:t> </a:t>
            </a:r>
            <a:r>
              <a:rPr sz="529" kern="0" dirty="0">
                <a:solidFill>
                  <a:srgbClr val="4E4E4E"/>
                </a:solidFill>
                <a:latin typeface="Arial"/>
                <a:cs typeface="Arial"/>
              </a:rPr>
              <a:t>T</a:t>
            </a:r>
            <a:r>
              <a:rPr sz="529" kern="0" spc="-57" dirty="0">
                <a:solidFill>
                  <a:srgbClr val="4E4E4E"/>
                </a:solidFill>
                <a:latin typeface="Arial"/>
                <a:cs typeface="Arial"/>
              </a:rPr>
              <a:t> </a:t>
            </a:r>
            <a:r>
              <a:rPr sz="529" kern="0" dirty="0">
                <a:solidFill>
                  <a:srgbClr val="4E4E4E"/>
                </a:solidFill>
                <a:latin typeface="Arial"/>
                <a:cs typeface="Arial"/>
              </a:rPr>
              <a:t>A</a:t>
            </a:r>
            <a:r>
              <a:rPr sz="529" kern="0" spc="-22" dirty="0">
                <a:solidFill>
                  <a:srgbClr val="4E4E4E"/>
                </a:solidFill>
                <a:latin typeface="Arial"/>
                <a:cs typeface="Arial"/>
              </a:rPr>
              <a:t> </a:t>
            </a:r>
            <a:r>
              <a:rPr sz="529" kern="0" dirty="0">
                <a:solidFill>
                  <a:srgbClr val="4E4E4E"/>
                </a:solidFill>
                <a:latin typeface="Arial"/>
                <a:cs typeface="Arial"/>
              </a:rPr>
              <a:t>N</a:t>
            </a:r>
            <a:r>
              <a:rPr sz="529" kern="0" spc="-22" dirty="0">
                <a:solidFill>
                  <a:srgbClr val="4E4E4E"/>
                </a:solidFill>
                <a:latin typeface="Arial"/>
                <a:cs typeface="Arial"/>
              </a:rPr>
              <a:t> </a:t>
            </a:r>
            <a:r>
              <a:rPr sz="529" kern="0" spc="-44" dirty="0">
                <a:solidFill>
                  <a:srgbClr val="4E4E4E"/>
                </a:solidFill>
                <a:latin typeface="Arial"/>
                <a:cs typeface="Arial"/>
              </a:rPr>
              <a:t>A</a:t>
            </a:r>
            <a:endParaRPr sz="529" kern="0">
              <a:solidFill>
                <a:sysClr val="windowText" lastClr="000000"/>
              </a:solidFill>
              <a:latin typeface="Arial"/>
              <a:cs typeface="Arial"/>
            </a:endParaRPr>
          </a:p>
        </p:txBody>
      </p:sp>
      <p:sp>
        <p:nvSpPr>
          <p:cNvPr id="64" name="object 64"/>
          <p:cNvSpPr txBox="1"/>
          <p:nvPr/>
        </p:nvSpPr>
        <p:spPr>
          <a:xfrm>
            <a:off x="9070817" y="1827847"/>
            <a:ext cx="467285" cy="109234"/>
          </a:xfrm>
          <a:prstGeom prst="rect">
            <a:avLst/>
          </a:prstGeom>
        </p:spPr>
        <p:txBody>
          <a:bodyPr vert="horz" wrap="square" lIns="0" tIns="14007" rIns="0" bIns="0" rtlCol="0">
            <a:spAutoFit/>
          </a:bodyPr>
          <a:lstStyle/>
          <a:p>
            <a:pPr marL="11206" defTabSz="806867">
              <a:spcBef>
                <a:spcPts val="110"/>
              </a:spcBef>
            </a:pPr>
            <a:r>
              <a:rPr sz="618" kern="0" dirty="0">
                <a:solidFill>
                  <a:srgbClr val="4E4E4E"/>
                </a:solidFill>
                <a:latin typeface="Arial"/>
                <a:cs typeface="Arial"/>
              </a:rPr>
              <a:t>C</a:t>
            </a:r>
            <a:r>
              <a:rPr sz="618" kern="0" spc="4" dirty="0">
                <a:solidFill>
                  <a:srgbClr val="4E4E4E"/>
                </a:solidFill>
                <a:latin typeface="Arial"/>
                <a:cs typeface="Arial"/>
              </a:rPr>
              <a:t> </a:t>
            </a:r>
            <a:r>
              <a:rPr sz="618" kern="0" dirty="0">
                <a:solidFill>
                  <a:srgbClr val="4E4E4E"/>
                </a:solidFill>
                <a:latin typeface="Arial"/>
                <a:cs typeface="Arial"/>
              </a:rPr>
              <a:t>A</a:t>
            </a:r>
            <a:r>
              <a:rPr sz="618" kern="0" spc="13" dirty="0">
                <a:solidFill>
                  <a:srgbClr val="4E4E4E"/>
                </a:solidFill>
                <a:latin typeface="Arial"/>
                <a:cs typeface="Arial"/>
              </a:rPr>
              <a:t> </a:t>
            </a:r>
            <a:r>
              <a:rPr sz="618" kern="0" dirty="0">
                <a:solidFill>
                  <a:srgbClr val="4E4E4E"/>
                </a:solidFill>
                <a:latin typeface="Arial"/>
                <a:cs typeface="Arial"/>
              </a:rPr>
              <a:t>N</a:t>
            </a:r>
            <a:r>
              <a:rPr sz="618" kern="0" spc="9" dirty="0">
                <a:solidFill>
                  <a:srgbClr val="4E4E4E"/>
                </a:solidFill>
                <a:latin typeface="Arial"/>
                <a:cs typeface="Arial"/>
              </a:rPr>
              <a:t> </a:t>
            </a:r>
            <a:r>
              <a:rPr sz="618" kern="0" dirty="0">
                <a:solidFill>
                  <a:srgbClr val="4E4E4E"/>
                </a:solidFill>
                <a:latin typeface="Arial"/>
                <a:cs typeface="Arial"/>
              </a:rPr>
              <a:t>A</a:t>
            </a:r>
            <a:r>
              <a:rPr sz="618" kern="0" spc="13" dirty="0">
                <a:solidFill>
                  <a:srgbClr val="4E4E4E"/>
                </a:solidFill>
                <a:latin typeface="Arial"/>
                <a:cs typeface="Arial"/>
              </a:rPr>
              <a:t> </a:t>
            </a:r>
            <a:r>
              <a:rPr sz="618" kern="0" dirty="0">
                <a:solidFill>
                  <a:srgbClr val="4E4E4E"/>
                </a:solidFill>
                <a:latin typeface="Arial"/>
                <a:cs typeface="Arial"/>
              </a:rPr>
              <a:t>D</a:t>
            </a:r>
            <a:r>
              <a:rPr sz="618" kern="0" spc="9" dirty="0">
                <a:solidFill>
                  <a:srgbClr val="4E4E4E"/>
                </a:solidFill>
                <a:latin typeface="Arial"/>
                <a:cs typeface="Arial"/>
              </a:rPr>
              <a:t> </a:t>
            </a:r>
            <a:r>
              <a:rPr sz="618" kern="0" spc="-44" dirty="0">
                <a:solidFill>
                  <a:srgbClr val="4E4E4E"/>
                </a:solidFill>
                <a:latin typeface="Arial"/>
                <a:cs typeface="Arial"/>
              </a:rPr>
              <a:t>A</a:t>
            </a:r>
            <a:endParaRPr sz="618" kern="0">
              <a:solidFill>
                <a:sysClr val="windowText" lastClr="000000"/>
              </a:solidFill>
              <a:latin typeface="Arial"/>
              <a:cs typeface="Arial"/>
            </a:endParaRPr>
          </a:p>
        </p:txBody>
      </p:sp>
      <p:sp>
        <p:nvSpPr>
          <p:cNvPr id="65" name="object 65"/>
          <p:cNvSpPr txBox="1"/>
          <p:nvPr/>
        </p:nvSpPr>
        <p:spPr>
          <a:xfrm>
            <a:off x="9911137" y="1721213"/>
            <a:ext cx="396128" cy="82549"/>
          </a:xfrm>
          <a:prstGeom prst="rect">
            <a:avLst/>
          </a:prstGeom>
        </p:spPr>
        <p:txBody>
          <a:bodyPr vert="horz" wrap="square" lIns="0" tIns="14568" rIns="0" bIns="0" rtlCol="0">
            <a:spAutoFit/>
          </a:bodyPr>
          <a:lstStyle/>
          <a:p>
            <a:pPr marL="11206" defTabSz="806867">
              <a:spcBef>
                <a:spcPts val="115"/>
              </a:spcBef>
            </a:pPr>
            <a:r>
              <a:rPr sz="441" b="1" i="1" kern="0" dirty="0">
                <a:solidFill>
                  <a:srgbClr val="004DA8"/>
                </a:solidFill>
                <a:latin typeface="Times New Roman"/>
                <a:cs typeface="Times New Roman"/>
              </a:rPr>
              <a:t>Kootenay</a:t>
            </a:r>
            <a:r>
              <a:rPr sz="441" b="1" i="1" kern="0" spc="101" dirty="0">
                <a:solidFill>
                  <a:srgbClr val="004DA8"/>
                </a:solidFill>
                <a:latin typeface="Times New Roman"/>
                <a:cs typeface="Times New Roman"/>
              </a:rPr>
              <a:t> </a:t>
            </a:r>
            <a:r>
              <a:rPr sz="441" b="1" i="1" kern="0" spc="-18" dirty="0">
                <a:solidFill>
                  <a:srgbClr val="004DA8"/>
                </a:solidFill>
                <a:latin typeface="Times New Roman"/>
                <a:cs typeface="Times New Roman"/>
              </a:rPr>
              <a:t>Lake</a:t>
            </a:r>
            <a:endParaRPr sz="441" kern="0">
              <a:solidFill>
                <a:sysClr val="windowText" lastClr="000000"/>
              </a:solidFill>
              <a:latin typeface="Times New Roman"/>
              <a:cs typeface="Times New Roman"/>
            </a:endParaRPr>
          </a:p>
        </p:txBody>
      </p:sp>
      <p:grpSp>
        <p:nvGrpSpPr>
          <p:cNvPr id="66" name="object 66"/>
          <p:cNvGrpSpPr/>
          <p:nvPr/>
        </p:nvGrpSpPr>
        <p:grpSpPr>
          <a:xfrm>
            <a:off x="10354217" y="2278258"/>
            <a:ext cx="45384" cy="45384"/>
            <a:chOff x="11226779" y="2582025"/>
            <a:chExt cx="51435" cy="51435"/>
          </a:xfrm>
        </p:grpSpPr>
        <p:sp>
          <p:nvSpPr>
            <p:cNvPr id="67" name="object 67"/>
            <p:cNvSpPr/>
            <p:nvPr/>
          </p:nvSpPr>
          <p:spPr>
            <a:xfrm>
              <a:off x="11230906" y="2586153"/>
              <a:ext cx="43180" cy="43180"/>
            </a:xfrm>
            <a:custGeom>
              <a:avLst/>
              <a:gdLst/>
              <a:ahLst/>
              <a:cxnLst/>
              <a:rect l="l" t="t" r="r" b="b"/>
              <a:pathLst>
                <a:path w="43179" h="43180">
                  <a:moveTo>
                    <a:pt x="21505" y="0"/>
                  </a:moveTo>
                  <a:lnTo>
                    <a:pt x="13133" y="1690"/>
                  </a:lnTo>
                  <a:lnTo>
                    <a:pt x="6298" y="6299"/>
                  </a:lnTo>
                  <a:lnTo>
                    <a:pt x="1689" y="13136"/>
                  </a:lnTo>
                  <a:lnTo>
                    <a:pt x="0" y="21510"/>
                  </a:lnTo>
                  <a:lnTo>
                    <a:pt x="1689" y="29884"/>
                  </a:lnTo>
                  <a:lnTo>
                    <a:pt x="6298" y="36721"/>
                  </a:lnTo>
                  <a:lnTo>
                    <a:pt x="13133" y="41331"/>
                  </a:lnTo>
                  <a:lnTo>
                    <a:pt x="21505" y="43021"/>
                  </a:lnTo>
                  <a:lnTo>
                    <a:pt x="29873" y="41331"/>
                  </a:lnTo>
                  <a:lnTo>
                    <a:pt x="36709" y="36721"/>
                  </a:lnTo>
                  <a:lnTo>
                    <a:pt x="41319" y="29884"/>
                  </a:lnTo>
                  <a:lnTo>
                    <a:pt x="43010" y="21510"/>
                  </a:lnTo>
                  <a:lnTo>
                    <a:pt x="41319" y="13136"/>
                  </a:lnTo>
                  <a:lnTo>
                    <a:pt x="36709" y="6299"/>
                  </a:lnTo>
                  <a:lnTo>
                    <a:pt x="29873" y="1690"/>
                  </a:lnTo>
                  <a:lnTo>
                    <a:pt x="21505"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sp>
          <p:nvSpPr>
            <p:cNvPr id="68" name="object 68"/>
            <p:cNvSpPr/>
            <p:nvPr/>
          </p:nvSpPr>
          <p:spPr>
            <a:xfrm>
              <a:off x="11230906" y="2586153"/>
              <a:ext cx="43180" cy="43180"/>
            </a:xfrm>
            <a:custGeom>
              <a:avLst/>
              <a:gdLst/>
              <a:ahLst/>
              <a:cxnLst/>
              <a:rect l="l" t="t" r="r" b="b"/>
              <a:pathLst>
                <a:path w="43179" h="43180">
                  <a:moveTo>
                    <a:pt x="43010" y="21510"/>
                  </a:moveTo>
                  <a:lnTo>
                    <a:pt x="41319" y="13136"/>
                  </a:lnTo>
                  <a:lnTo>
                    <a:pt x="36709" y="6299"/>
                  </a:lnTo>
                  <a:lnTo>
                    <a:pt x="29873" y="1690"/>
                  </a:lnTo>
                  <a:lnTo>
                    <a:pt x="21505" y="0"/>
                  </a:lnTo>
                  <a:lnTo>
                    <a:pt x="13133" y="1690"/>
                  </a:lnTo>
                  <a:lnTo>
                    <a:pt x="6298" y="6299"/>
                  </a:lnTo>
                  <a:lnTo>
                    <a:pt x="1689" y="13136"/>
                  </a:lnTo>
                  <a:lnTo>
                    <a:pt x="0" y="21510"/>
                  </a:lnTo>
                  <a:lnTo>
                    <a:pt x="1689" y="29884"/>
                  </a:lnTo>
                  <a:lnTo>
                    <a:pt x="6298" y="36721"/>
                  </a:lnTo>
                  <a:lnTo>
                    <a:pt x="13133" y="41331"/>
                  </a:lnTo>
                  <a:lnTo>
                    <a:pt x="21505" y="43021"/>
                  </a:lnTo>
                  <a:lnTo>
                    <a:pt x="29873" y="41331"/>
                  </a:lnTo>
                  <a:lnTo>
                    <a:pt x="36709" y="36721"/>
                  </a:lnTo>
                  <a:lnTo>
                    <a:pt x="41319" y="29884"/>
                  </a:lnTo>
                  <a:lnTo>
                    <a:pt x="43010" y="21510"/>
                  </a:lnTo>
                  <a:close/>
                </a:path>
              </a:pathLst>
            </a:custGeom>
            <a:ln w="8193">
              <a:solidFill>
                <a:srgbClr val="000000"/>
              </a:solidFill>
            </a:ln>
          </p:spPr>
          <p:txBody>
            <a:bodyPr wrap="square" lIns="0" tIns="0" rIns="0" bIns="0" rtlCol="0"/>
            <a:lstStyle/>
            <a:p>
              <a:pPr defTabSz="806867"/>
              <a:endParaRPr sz="1588" kern="0">
                <a:solidFill>
                  <a:sysClr val="windowText" lastClr="000000"/>
                </a:solidFill>
              </a:endParaRPr>
            </a:p>
          </p:txBody>
        </p:sp>
      </p:grpSp>
      <p:sp>
        <p:nvSpPr>
          <p:cNvPr id="69" name="object 69"/>
          <p:cNvSpPr txBox="1"/>
          <p:nvPr/>
        </p:nvSpPr>
        <p:spPr>
          <a:xfrm>
            <a:off x="10393640" y="2285969"/>
            <a:ext cx="358028" cy="100804"/>
          </a:xfrm>
          <a:prstGeom prst="rect">
            <a:avLst/>
          </a:prstGeom>
        </p:spPr>
        <p:txBody>
          <a:bodyPr vert="horz" wrap="square" lIns="0" tIns="12326" rIns="0" bIns="0" rtlCol="0">
            <a:spAutoFit/>
          </a:bodyPr>
          <a:lstStyle/>
          <a:p>
            <a:pPr marL="11206" defTabSz="806867">
              <a:spcBef>
                <a:spcPts val="97"/>
              </a:spcBef>
            </a:pPr>
            <a:r>
              <a:rPr sz="574" b="1" kern="0" dirty="0">
                <a:solidFill>
                  <a:sysClr val="windowText" lastClr="000000"/>
                </a:solidFill>
                <a:latin typeface="Tw Cen MT"/>
                <a:cs typeface="Tw Cen MT"/>
              </a:rPr>
              <a:t>Libby</a:t>
            </a:r>
            <a:r>
              <a:rPr sz="574" b="1" kern="0" spc="-13" dirty="0">
                <a:solidFill>
                  <a:sysClr val="windowText" lastClr="000000"/>
                </a:solidFill>
                <a:latin typeface="Tw Cen MT"/>
                <a:cs typeface="Tw Cen MT"/>
              </a:rPr>
              <a:t> </a:t>
            </a:r>
            <a:r>
              <a:rPr sz="574" b="1" kern="0" spc="-22" dirty="0">
                <a:solidFill>
                  <a:sysClr val="windowText" lastClr="000000"/>
                </a:solidFill>
                <a:latin typeface="Tw Cen MT"/>
                <a:cs typeface="Tw Cen MT"/>
              </a:rPr>
              <a:t>Dam</a:t>
            </a:r>
            <a:endParaRPr sz="574" kern="0">
              <a:solidFill>
                <a:sysClr val="windowText" lastClr="000000"/>
              </a:solidFill>
              <a:latin typeface="Tw Cen MT"/>
              <a:cs typeface="Tw Cen MT"/>
            </a:endParaRPr>
          </a:p>
        </p:txBody>
      </p:sp>
      <p:sp>
        <p:nvSpPr>
          <p:cNvPr id="70" name="object 70"/>
          <p:cNvSpPr txBox="1"/>
          <p:nvPr/>
        </p:nvSpPr>
        <p:spPr>
          <a:xfrm>
            <a:off x="9146725" y="1604539"/>
            <a:ext cx="511549" cy="100804"/>
          </a:xfrm>
          <a:prstGeom prst="rect">
            <a:avLst/>
          </a:prstGeom>
        </p:spPr>
        <p:txBody>
          <a:bodyPr vert="horz" wrap="square" lIns="0" tIns="12326" rIns="0" bIns="0" rtlCol="0">
            <a:spAutoFit/>
          </a:bodyPr>
          <a:lstStyle/>
          <a:p>
            <a:pPr marL="11206" defTabSz="806867">
              <a:spcBef>
                <a:spcPts val="97"/>
              </a:spcBef>
            </a:pPr>
            <a:r>
              <a:rPr sz="574" b="1" kern="0" dirty="0">
                <a:solidFill>
                  <a:sysClr val="windowText" lastClr="000000"/>
                </a:solidFill>
                <a:latin typeface="Tw Cen MT"/>
                <a:cs typeface="Tw Cen MT"/>
              </a:rPr>
              <a:t>Corra</a:t>
            </a:r>
            <a:r>
              <a:rPr sz="574" b="1" kern="0" spc="31" dirty="0">
                <a:solidFill>
                  <a:sysClr val="windowText" lastClr="000000"/>
                </a:solidFill>
                <a:latin typeface="Tw Cen MT"/>
                <a:cs typeface="Tw Cen MT"/>
              </a:rPr>
              <a:t> </a:t>
            </a:r>
            <a:r>
              <a:rPr sz="574" b="1" kern="0" dirty="0">
                <a:solidFill>
                  <a:sysClr val="windowText" lastClr="000000"/>
                </a:solidFill>
                <a:latin typeface="Tw Cen MT"/>
                <a:cs typeface="Tw Cen MT"/>
              </a:rPr>
              <a:t>Linn</a:t>
            </a:r>
            <a:r>
              <a:rPr sz="574" b="1" kern="0" spc="31" dirty="0">
                <a:solidFill>
                  <a:sysClr val="windowText" lastClr="000000"/>
                </a:solidFill>
                <a:latin typeface="Tw Cen MT"/>
                <a:cs typeface="Tw Cen MT"/>
              </a:rPr>
              <a:t> </a:t>
            </a:r>
            <a:r>
              <a:rPr sz="574" b="1" kern="0" spc="-22" dirty="0">
                <a:solidFill>
                  <a:sysClr val="windowText" lastClr="000000"/>
                </a:solidFill>
                <a:latin typeface="Tw Cen MT"/>
                <a:cs typeface="Tw Cen MT"/>
              </a:rPr>
              <a:t>Dam</a:t>
            </a:r>
            <a:endParaRPr sz="574" kern="0">
              <a:solidFill>
                <a:sysClr val="windowText" lastClr="000000"/>
              </a:solidFill>
              <a:latin typeface="Tw Cen MT"/>
              <a:cs typeface="Tw Cen MT"/>
            </a:endParaRPr>
          </a:p>
        </p:txBody>
      </p:sp>
      <p:grpSp>
        <p:nvGrpSpPr>
          <p:cNvPr id="71" name="object 71"/>
          <p:cNvGrpSpPr/>
          <p:nvPr/>
        </p:nvGrpSpPr>
        <p:grpSpPr>
          <a:xfrm>
            <a:off x="9651246" y="1674550"/>
            <a:ext cx="43703" cy="43703"/>
            <a:chOff x="10430079" y="1897823"/>
            <a:chExt cx="49530" cy="49530"/>
          </a:xfrm>
        </p:grpSpPr>
        <p:sp>
          <p:nvSpPr>
            <p:cNvPr id="72" name="object 72"/>
            <p:cNvSpPr/>
            <p:nvPr/>
          </p:nvSpPr>
          <p:spPr>
            <a:xfrm>
              <a:off x="10434207" y="1901951"/>
              <a:ext cx="41275" cy="41275"/>
            </a:xfrm>
            <a:custGeom>
              <a:avLst/>
              <a:gdLst/>
              <a:ahLst/>
              <a:cxnLst/>
              <a:rect l="l" t="t" r="r" b="b"/>
              <a:pathLst>
                <a:path w="41275" h="41275">
                  <a:moveTo>
                    <a:pt x="20481" y="0"/>
                  </a:moveTo>
                  <a:lnTo>
                    <a:pt x="12507" y="1610"/>
                  </a:lnTo>
                  <a:lnTo>
                    <a:pt x="5997" y="6001"/>
                  </a:lnTo>
                  <a:lnTo>
                    <a:pt x="1608" y="12513"/>
                  </a:lnTo>
                  <a:lnTo>
                    <a:pt x="0" y="20486"/>
                  </a:lnTo>
                  <a:lnTo>
                    <a:pt x="1608" y="28458"/>
                  </a:lnTo>
                  <a:lnTo>
                    <a:pt x="5997" y="34970"/>
                  </a:lnTo>
                  <a:lnTo>
                    <a:pt x="12507" y="39362"/>
                  </a:lnTo>
                  <a:lnTo>
                    <a:pt x="20481" y="40972"/>
                  </a:lnTo>
                  <a:lnTo>
                    <a:pt x="28451" y="39362"/>
                  </a:lnTo>
                  <a:lnTo>
                    <a:pt x="34962" y="34970"/>
                  </a:lnTo>
                  <a:lnTo>
                    <a:pt x="39352" y="28458"/>
                  </a:lnTo>
                  <a:lnTo>
                    <a:pt x="40962" y="20486"/>
                  </a:lnTo>
                  <a:lnTo>
                    <a:pt x="39352" y="12513"/>
                  </a:lnTo>
                  <a:lnTo>
                    <a:pt x="34962" y="6001"/>
                  </a:lnTo>
                  <a:lnTo>
                    <a:pt x="28451" y="1610"/>
                  </a:lnTo>
                  <a:lnTo>
                    <a:pt x="20481" y="0"/>
                  </a:lnTo>
                  <a:close/>
                </a:path>
              </a:pathLst>
            </a:custGeom>
            <a:solidFill>
              <a:srgbClr val="FFFFFF"/>
            </a:solidFill>
          </p:spPr>
          <p:txBody>
            <a:bodyPr wrap="square" lIns="0" tIns="0" rIns="0" bIns="0" rtlCol="0"/>
            <a:lstStyle/>
            <a:p>
              <a:pPr defTabSz="806867"/>
              <a:endParaRPr sz="1588" kern="0">
                <a:solidFill>
                  <a:sysClr val="windowText" lastClr="000000"/>
                </a:solidFill>
              </a:endParaRPr>
            </a:p>
          </p:txBody>
        </p:sp>
        <p:sp>
          <p:nvSpPr>
            <p:cNvPr id="73" name="object 73"/>
            <p:cNvSpPr/>
            <p:nvPr/>
          </p:nvSpPr>
          <p:spPr>
            <a:xfrm>
              <a:off x="10434207" y="1901951"/>
              <a:ext cx="41275" cy="41275"/>
            </a:xfrm>
            <a:custGeom>
              <a:avLst/>
              <a:gdLst/>
              <a:ahLst/>
              <a:cxnLst/>
              <a:rect l="l" t="t" r="r" b="b"/>
              <a:pathLst>
                <a:path w="41275" h="41275">
                  <a:moveTo>
                    <a:pt x="40962" y="20486"/>
                  </a:moveTo>
                  <a:lnTo>
                    <a:pt x="39352" y="12513"/>
                  </a:lnTo>
                  <a:lnTo>
                    <a:pt x="34962" y="6001"/>
                  </a:lnTo>
                  <a:lnTo>
                    <a:pt x="28451" y="1610"/>
                  </a:lnTo>
                  <a:lnTo>
                    <a:pt x="20481" y="0"/>
                  </a:lnTo>
                  <a:lnTo>
                    <a:pt x="12507" y="1610"/>
                  </a:lnTo>
                  <a:lnTo>
                    <a:pt x="5997" y="6001"/>
                  </a:lnTo>
                  <a:lnTo>
                    <a:pt x="1608" y="12513"/>
                  </a:lnTo>
                  <a:lnTo>
                    <a:pt x="0" y="20486"/>
                  </a:lnTo>
                  <a:lnTo>
                    <a:pt x="1608" y="28458"/>
                  </a:lnTo>
                  <a:lnTo>
                    <a:pt x="5997" y="34970"/>
                  </a:lnTo>
                  <a:lnTo>
                    <a:pt x="12507" y="39362"/>
                  </a:lnTo>
                  <a:lnTo>
                    <a:pt x="20481" y="40972"/>
                  </a:lnTo>
                  <a:lnTo>
                    <a:pt x="28451" y="39362"/>
                  </a:lnTo>
                  <a:lnTo>
                    <a:pt x="34962" y="34970"/>
                  </a:lnTo>
                  <a:lnTo>
                    <a:pt x="39352" y="28458"/>
                  </a:lnTo>
                  <a:lnTo>
                    <a:pt x="40962" y="20486"/>
                  </a:lnTo>
                  <a:close/>
                </a:path>
              </a:pathLst>
            </a:custGeom>
            <a:ln w="8193">
              <a:solidFill>
                <a:srgbClr val="000000"/>
              </a:solidFill>
            </a:ln>
          </p:spPr>
          <p:txBody>
            <a:bodyPr wrap="square" lIns="0" tIns="0" rIns="0" bIns="0" rtlCol="0"/>
            <a:lstStyle/>
            <a:p>
              <a:pPr defTabSz="806867"/>
              <a:endParaRPr sz="1588" kern="0">
                <a:solidFill>
                  <a:sysClr val="windowText" lastClr="000000"/>
                </a:solidFill>
              </a:endParaRPr>
            </a:p>
          </p:txBody>
        </p:sp>
      </p:grpSp>
      <p:sp>
        <p:nvSpPr>
          <p:cNvPr id="74" name="object 74"/>
          <p:cNvSpPr txBox="1"/>
          <p:nvPr/>
        </p:nvSpPr>
        <p:spPr>
          <a:xfrm>
            <a:off x="9042277" y="1977886"/>
            <a:ext cx="750234" cy="346355"/>
          </a:xfrm>
          <a:prstGeom prst="rect">
            <a:avLst/>
          </a:prstGeom>
        </p:spPr>
        <p:txBody>
          <a:bodyPr vert="horz" wrap="square" lIns="0" tIns="10646" rIns="0" bIns="0" rtlCol="0">
            <a:spAutoFit/>
          </a:bodyPr>
          <a:lstStyle/>
          <a:p>
            <a:pPr marL="37542" defTabSz="806867">
              <a:spcBef>
                <a:spcPts val="84"/>
              </a:spcBef>
            </a:pPr>
            <a:r>
              <a:rPr sz="529" kern="0" dirty="0">
                <a:solidFill>
                  <a:srgbClr val="4E4E4E"/>
                </a:solidFill>
                <a:latin typeface="Arial"/>
                <a:cs typeface="Arial"/>
              </a:rPr>
              <a:t>W</a:t>
            </a:r>
            <a:r>
              <a:rPr sz="529" kern="0" spc="-40" dirty="0">
                <a:solidFill>
                  <a:srgbClr val="4E4E4E"/>
                </a:solidFill>
                <a:latin typeface="Arial"/>
                <a:cs typeface="Arial"/>
              </a:rPr>
              <a:t> </a:t>
            </a:r>
            <a:r>
              <a:rPr sz="529" kern="0" dirty="0">
                <a:solidFill>
                  <a:srgbClr val="4E4E4E"/>
                </a:solidFill>
                <a:latin typeface="Arial"/>
                <a:cs typeface="Arial"/>
              </a:rPr>
              <a:t>A</a:t>
            </a:r>
            <a:r>
              <a:rPr sz="529" kern="0" spc="-18" dirty="0">
                <a:solidFill>
                  <a:srgbClr val="4E4E4E"/>
                </a:solidFill>
                <a:latin typeface="Arial"/>
                <a:cs typeface="Arial"/>
              </a:rPr>
              <a:t> </a:t>
            </a:r>
            <a:r>
              <a:rPr sz="529" kern="0" dirty="0">
                <a:solidFill>
                  <a:srgbClr val="4E4E4E"/>
                </a:solidFill>
                <a:latin typeface="Arial"/>
                <a:cs typeface="Arial"/>
              </a:rPr>
              <a:t>S</a:t>
            </a:r>
            <a:r>
              <a:rPr sz="529" kern="0" spc="-22" dirty="0">
                <a:solidFill>
                  <a:srgbClr val="4E4E4E"/>
                </a:solidFill>
                <a:latin typeface="Arial"/>
                <a:cs typeface="Arial"/>
              </a:rPr>
              <a:t> </a:t>
            </a:r>
            <a:r>
              <a:rPr sz="529" kern="0" dirty="0">
                <a:solidFill>
                  <a:srgbClr val="4E4E4E"/>
                </a:solidFill>
                <a:latin typeface="Arial"/>
                <a:cs typeface="Arial"/>
              </a:rPr>
              <a:t>H</a:t>
            </a:r>
            <a:r>
              <a:rPr sz="529" kern="0" spc="-18" dirty="0">
                <a:solidFill>
                  <a:srgbClr val="4E4E4E"/>
                </a:solidFill>
                <a:latin typeface="Arial"/>
                <a:cs typeface="Arial"/>
              </a:rPr>
              <a:t> </a:t>
            </a:r>
            <a:r>
              <a:rPr sz="529" kern="0" dirty="0">
                <a:solidFill>
                  <a:srgbClr val="4E4E4E"/>
                </a:solidFill>
                <a:latin typeface="Arial"/>
                <a:cs typeface="Arial"/>
              </a:rPr>
              <a:t>I</a:t>
            </a:r>
            <a:r>
              <a:rPr sz="529" kern="0" spc="-13" dirty="0">
                <a:solidFill>
                  <a:srgbClr val="4E4E4E"/>
                </a:solidFill>
                <a:latin typeface="Arial"/>
                <a:cs typeface="Arial"/>
              </a:rPr>
              <a:t> </a:t>
            </a:r>
            <a:r>
              <a:rPr sz="529" kern="0" dirty="0">
                <a:solidFill>
                  <a:srgbClr val="4E4E4E"/>
                </a:solidFill>
                <a:latin typeface="Arial"/>
                <a:cs typeface="Arial"/>
              </a:rPr>
              <a:t>N</a:t>
            </a:r>
            <a:r>
              <a:rPr sz="529" kern="0" spc="-18" dirty="0">
                <a:solidFill>
                  <a:srgbClr val="4E4E4E"/>
                </a:solidFill>
                <a:latin typeface="Arial"/>
                <a:cs typeface="Arial"/>
              </a:rPr>
              <a:t> </a:t>
            </a:r>
            <a:r>
              <a:rPr sz="529" kern="0" dirty="0">
                <a:solidFill>
                  <a:srgbClr val="4E4E4E"/>
                </a:solidFill>
                <a:latin typeface="Arial"/>
                <a:cs typeface="Arial"/>
              </a:rPr>
              <a:t>G</a:t>
            </a:r>
            <a:r>
              <a:rPr sz="529" kern="0" spc="-9" dirty="0">
                <a:solidFill>
                  <a:srgbClr val="4E4E4E"/>
                </a:solidFill>
                <a:latin typeface="Arial"/>
                <a:cs typeface="Arial"/>
              </a:rPr>
              <a:t> </a:t>
            </a:r>
            <a:r>
              <a:rPr sz="529" kern="0" dirty="0">
                <a:solidFill>
                  <a:srgbClr val="4E4E4E"/>
                </a:solidFill>
                <a:latin typeface="Arial"/>
                <a:cs typeface="Arial"/>
              </a:rPr>
              <a:t>T</a:t>
            </a:r>
            <a:r>
              <a:rPr sz="529" kern="0" spc="-31" dirty="0">
                <a:solidFill>
                  <a:srgbClr val="4E4E4E"/>
                </a:solidFill>
                <a:latin typeface="Arial"/>
                <a:cs typeface="Arial"/>
              </a:rPr>
              <a:t> </a:t>
            </a:r>
            <a:r>
              <a:rPr sz="529" kern="0" dirty="0">
                <a:solidFill>
                  <a:srgbClr val="4E4E4E"/>
                </a:solidFill>
                <a:latin typeface="Arial"/>
                <a:cs typeface="Arial"/>
              </a:rPr>
              <a:t>O</a:t>
            </a:r>
            <a:r>
              <a:rPr sz="529" kern="0" spc="-22" dirty="0">
                <a:solidFill>
                  <a:srgbClr val="4E4E4E"/>
                </a:solidFill>
                <a:latin typeface="Arial"/>
                <a:cs typeface="Arial"/>
              </a:rPr>
              <a:t> </a:t>
            </a:r>
            <a:r>
              <a:rPr sz="529" kern="0" spc="-44" dirty="0">
                <a:solidFill>
                  <a:srgbClr val="4E4E4E"/>
                </a:solidFill>
                <a:latin typeface="Arial"/>
                <a:cs typeface="Arial"/>
              </a:rPr>
              <a:t>N</a:t>
            </a:r>
            <a:endParaRPr sz="529" kern="0">
              <a:solidFill>
                <a:sysClr val="windowText" lastClr="000000"/>
              </a:solidFill>
              <a:latin typeface="Arial"/>
              <a:cs typeface="Arial"/>
            </a:endParaRPr>
          </a:p>
          <a:p>
            <a:pPr defTabSz="806867">
              <a:spcBef>
                <a:spcPts val="463"/>
              </a:spcBef>
            </a:pPr>
            <a:endParaRPr sz="529" kern="0">
              <a:solidFill>
                <a:sysClr val="windowText" lastClr="000000"/>
              </a:solidFill>
              <a:latin typeface="Arial"/>
              <a:cs typeface="Arial"/>
            </a:endParaRPr>
          </a:p>
          <a:p>
            <a:pPr marL="292489" defTabSz="806867"/>
            <a:r>
              <a:rPr sz="706" b="1" i="1" kern="0" dirty="0">
                <a:solidFill>
                  <a:srgbClr val="A80000"/>
                </a:solidFill>
                <a:latin typeface="Tw Cen MT"/>
                <a:cs typeface="Tw Cen MT"/>
              </a:rPr>
              <a:t>AREA</a:t>
            </a:r>
            <a:r>
              <a:rPr sz="706" b="1" i="1" kern="0" spc="-13" dirty="0">
                <a:solidFill>
                  <a:srgbClr val="A80000"/>
                </a:solidFill>
                <a:latin typeface="Tw Cen MT"/>
                <a:cs typeface="Tw Cen MT"/>
              </a:rPr>
              <a:t> </a:t>
            </a:r>
            <a:r>
              <a:rPr sz="706" b="1" i="1" kern="0" dirty="0">
                <a:solidFill>
                  <a:srgbClr val="A80000"/>
                </a:solidFill>
                <a:latin typeface="Tw Cen MT"/>
                <a:cs typeface="Tw Cen MT"/>
              </a:rPr>
              <a:t>OF</a:t>
            </a:r>
            <a:r>
              <a:rPr sz="706" b="1" i="1" kern="0" spc="-18" dirty="0">
                <a:solidFill>
                  <a:srgbClr val="A80000"/>
                </a:solidFill>
                <a:latin typeface="Tw Cen MT"/>
                <a:cs typeface="Tw Cen MT"/>
              </a:rPr>
              <a:t> </a:t>
            </a:r>
            <a:r>
              <a:rPr sz="706" b="1" i="1" kern="0" spc="-22" dirty="0">
                <a:solidFill>
                  <a:srgbClr val="A80000"/>
                </a:solidFill>
                <a:latin typeface="Tw Cen MT"/>
                <a:cs typeface="Tw Cen MT"/>
              </a:rPr>
              <a:t>DE</a:t>
            </a:r>
            <a:endParaRPr sz="706" kern="0">
              <a:solidFill>
                <a:sysClr val="windowText" lastClr="000000"/>
              </a:solidFill>
              <a:latin typeface="Tw Cen MT"/>
              <a:cs typeface="Tw Cen MT"/>
            </a:endParaRPr>
          </a:p>
        </p:txBody>
      </p:sp>
      <p:sp>
        <p:nvSpPr>
          <p:cNvPr id="75" name="object 75"/>
          <p:cNvSpPr txBox="1"/>
          <p:nvPr/>
        </p:nvSpPr>
        <p:spPr>
          <a:xfrm>
            <a:off x="9768375" y="2193613"/>
            <a:ext cx="171450" cy="120500"/>
          </a:xfrm>
          <a:prstGeom prst="rect">
            <a:avLst/>
          </a:prstGeom>
        </p:spPr>
        <p:txBody>
          <a:bodyPr vert="horz" wrap="square" lIns="0" tIns="11766" rIns="0" bIns="0" rtlCol="0">
            <a:spAutoFit/>
          </a:bodyPr>
          <a:lstStyle/>
          <a:p>
            <a:pPr marL="11206" defTabSz="806867">
              <a:spcBef>
                <a:spcPts val="93"/>
              </a:spcBef>
            </a:pPr>
            <a:r>
              <a:rPr sz="706" b="1" i="1" kern="0" spc="-18" dirty="0">
                <a:solidFill>
                  <a:srgbClr val="A80000"/>
                </a:solidFill>
                <a:latin typeface="Tw Cen MT"/>
                <a:cs typeface="Tw Cen MT"/>
              </a:rPr>
              <a:t>TAIL</a:t>
            </a:r>
            <a:endParaRPr sz="706" kern="0">
              <a:solidFill>
                <a:sysClr val="windowText" lastClr="000000"/>
              </a:solidFill>
              <a:latin typeface="Tw Cen MT"/>
              <a:cs typeface="Tw Cen MT"/>
            </a:endParaRPr>
          </a:p>
        </p:txBody>
      </p:sp>
      <p:sp>
        <p:nvSpPr>
          <p:cNvPr id="76" name="object 76"/>
          <p:cNvSpPr txBox="1"/>
          <p:nvPr/>
        </p:nvSpPr>
        <p:spPr>
          <a:xfrm rot="18900000">
            <a:off x="9872529" y="2136048"/>
            <a:ext cx="151135" cy="115416"/>
          </a:xfrm>
          <a:prstGeom prst="rect">
            <a:avLst/>
          </a:prstGeom>
        </p:spPr>
        <p:txBody>
          <a:bodyPr vert="horz" wrap="square" lIns="0" tIns="0" rIns="0" bIns="0" rtlCol="0">
            <a:spAutoFit/>
          </a:bodyPr>
          <a:lstStyle/>
          <a:p>
            <a:pPr defTabSz="806867">
              <a:lnSpc>
                <a:spcPts val="882"/>
              </a:lnSpc>
            </a:pPr>
            <a:r>
              <a:rPr sz="882" kern="0" spc="-44" dirty="0">
                <a:solidFill>
                  <a:srgbClr val="A80000"/>
                </a:solidFill>
                <a:latin typeface="Felix Titling"/>
                <a:cs typeface="Felix Titling"/>
              </a:rPr>
              <a:t>&amp;</a:t>
            </a:r>
            <a:endParaRPr sz="882" kern="0">
              <a:solidFill>
                <a:sysClr val="windowText" lastClr="000000"/>
              </a:solidFill>
              <a:latin typeface="Felix Titling"/>
              <a:cs typeface="Felix Titling"/>
            </a:endParaRPr>
          </a:p>
        </p:txBody>
      </p:sp>
      <p:sp>
        <p:nvSpPr>
          <p:cNvPr id="77" name="object 77"/>
          <p:cNvSpPr txBox="1"/>
          <p:nvPr/>
        </p:nvSpPr>
        <p:spPr>
          <a:xfrm>
            <a:off x="6693927" y="1252864"/>
            <a:ext cx="124946" cy="153888"/>
          </a:xfrm>
          <a:prstGeom prst="rect">
            <a:avLst/>
          </a:prstGeom>
        </p:spPr>
        <p:txBody>
          <a:bodyPr vert="horz" wrap="square" lIns="0" tIns="0" rIns="0" bIns="0" rtlCol="0">
            <a:spAutoFit/>
          </a:bodyPr>
          <a:lstStyle/>
          <a:p>
            <a:pPr defTabSz="806867">
              <a:lnSpc>
                <a:spcPts val="1182"/>
              </a:lnSpc>
            </a:pPr>
            <a:r>
              <a:rPr sz="1721" kern="0" spc="-1105" baseline="-6410" dirty="0">
                <a:solidFill>
                  <a:srgbClr val="FFFFFF"/>
                </a:solidFill>
                <a:latin typeface="Verdana"/>
                <a:cs typeface="Verdana"/>
              </a:rPr>
              <a:t>£</a:t>
            </a:r>
            <a:r>
              <a:rPr sz="1721" kern="0" spc="-906" baseline="-8547" dirty="0">
                <a:solidFill>
                  <a:sysClr val="windowText" lastClr="000000"/>
                </a:solidFill>
                <a:latin typeface="Verdana"/>
                <a:cs typeface="Verdana"/>
              </a:rPr>
              <a:t>¤</a:t>
            </a:r>
            <a:r>
              <a:rPr sz="529" b="1" kern="0" spc="-4" dirty="0">
                <a:solidFill>
                  <a:sysClr val="windowText" lastClr="000000"/>
                </a:solidFill>
                <a:latin typeface="Cambria"/>
                <a:cs typeface="Cambria"/>
              </a:rPr>
              <a:t>95</a:t>
            </a:r>
            <a:endParaRPr sz="529" kern="0">
              <a:solidFill>
                <a:sysClr val="windowText" lastClr="000000"/>
              </a:solidFill>
              <a:latin typeface="Cambria"/>
              <a:cs typeface="Cambria"/>
            </a:endParaRPr>
          </a:p>
        </p:txBody>
      </p:sp>
      <p:grpSp>
        <p:nvGrpSpPr>
          <p:cNvPr id="78" name="object 78"/>
          <p:cNvGrpSpPr/>
          <p:nvPr/>
        </p:nvGrpSpPr>
        <p:grpSpPr>
          <a:xfrm>
            <a:off x="2844748" y="1359150"/>
            <a:ext cx="6720728" cy="3636869"/>
            <a:chOff x="2716047" y="1540369"/>
            <a:chExt cx="7616825" cy="4121785"/>
          </a:xfrm>
        </p:grpSpPr>
        <p:sp>
          <p:nvSpPr>
            <p:cNvPr id="79" name="object 79"/>
            <p:cNvSpPr/>
            <p:nvPr/>
          </p:nvSpPr>
          <p:spPr>
            <a:xfrm>
              <a:off x="10126996" y="4790347"/>
              <a:ext cx="193040" cy="383540"/>
            </a:xfrm>
            <a:custGeom>
              <a:avLst/>
              <a:gdLst/>
              <a:ahLst/>
              <a:cxnLst/>
              <a:rect l="l" t="t" r="r" b="b"/>
              <a:pathLst>
                <a:path w="193040" h="383539">
                  <a:moveTo>
                    <a:pt x="0" y="190513"/>
                  </a:moveTo>
                  <a:lnTo>
                    <a:pt x="0" y="0"/>
                  </a:lnTo>
                  <a:lnTo>
                    <a:pt x="192516" y="0"/>
                  </a:lnTo>
                  <a:lnTo>
                    <a:pt x="192516" y="383075"/>
                  </a:lnTo>
                  <a:lnTo>
                    <a:pt x="0" y="383075"/>
                  </a:lnTo>
                  <a:lnTo>
                    <a:pt x="0" y="190513"/>
                  </a:lnTo>
                </a:path>
              </a:pathLst>
            </a:custGeom>
            <a:ln w="26627">
              <a:solidFill>
                <a:srgbClr val="000000"/>
              </a:solidFill>
            </a:ln>
          </p:spPr>
          <p:txBody>
            <a:bodyPr wrap="square" lIns="0" tIns="0" rIns="0" bIns="0" rtlCol="0"/>
            <a:lstStyle/>
            <a:p>
              <a:pPr defTabSz="806867"/>
              <a:endParaRPr sz="1588" kern="0">
                <a:solidFill>
                  <a:sysClr val="windowText" lastClr="000000"/>
                </a:solidFill>
              </a:endParaRPr>
            </a:p>
          </p:txBody>
        </p:sp>
        <p:sp>
          <p:nvSpPr>
            <p:cNvPr id="80" name="object 80"/>
            <p:cNvSpPr/>
            <p:nvPr/>
          </p:nvSpPr>
          <p:spPr>
            <a:xfrm>
              <a:off x="10126996" y="4790347"/>
              <a:ext cx="193040" cy="383540"/>
            </a:xfrm>
            <a:custGeom>
              <a:avLst/>
              <a:gdLst/>
              <a:ahLst/>
              <a:cxnLst/>
              <a:rect l="l" t="t" r="r" b="b"/>
              <a:pathLst>
                <a:path w="193040" h="383539">
                  <a:moveTo>
                    <a:pt x="0" y="190513"/>
                  </a:moveTo>
                  <a:lnTo>
                    <a:pt x="0" y="0"/>
                  </a:lnTo>
                  <a:lnTo>
                    <a:pt x="192516" y="0"/>
                  </a:lnTo>
                  <a:lnTo>
                    <a:pt x="192516" y="383075"/>
                  </a:lnTo>
                  <a:lnTo>
                    <a:pt x="0" y="383075"/>
                  </a:lnTo>
                  <a:lnTo>
                    <a:pt x="0" y="190513"/>
                  </a:lnTo>
                </a:path>
              </a:pathLst>
            </a:custGeom>
            <a:ln w="12289">
              <a:solidFill>
                <a:srgbClr val="FFFFFF"/>
              </a:solidFill>
            </a:ln>
          </p:spPr>
          <p:txBody>
            <a:bodyPr wrap="square" lIns="0" tIns="0" rIns="0" bIns="0" rtlCol="0"/>
            <a:lstStyle/>
            <a:p>
              <a:pPr defTabSz="806867"/>
              <a:endParaRPr sz="1588" kern="0">
                <a:solidFill>
                  <a:sysClr val="windowText" lastClr="000000"/>
                </a:solidFill>
              </a:endParaRPr>
            </a:p>
          </p:txBody>
        </p:sp>
        <p:sp>
          <p:nvSpPr>
            <p:cNvPr id="81" name="object 81"/>
            <p:cNvSpPr/>
            <p:nvPr/>
          </p:nvSpPr>
          <p:spPr>
            <a:xfrm>
              <a:off x="9989776" y="4546580"/>
              <a:ext cx="190500" cy="153670"/>
            </a:xfrm>
            <a:custGeom>
              <a:avLst/>
              <a:gdLst/>
              <a:ahLst/>
              <a:cxnLst/>
              <a:rect l="l" t="t" r="r" b="b"/>
              <a:pathLst>
                <a:path w="190500" h="153670">
                  <a:moveTo>
                    <a:pt x="0" y="77839"/>
                  </a:moveTo>
                  <a:lnTo>
                    <a:pt x="0" y="0"/>
                  </a:lnTo>
                  <a:lnTo>
                    <a:pt x="190468" y="0"/>
                  </a:lnTo>
                  <a:lnTo>
                    <a:pt x="190468" y="153629"/>
                  </a:lnTo>
                  <a:lnTo>
                    <a:pt x="0" y="153629"/>
                  </a:lnTo>
                  <a:lnTo>
                    <a:pt x="0" y="77839"/>
                  </a:lnTo>
                </a:path>
              </a:pathLst>
            </a:custGeom>
            <a:ln w="26629">
              <a:solidFill>
                <a:srgbClr val="000000"/>
              </a:solidFill>
            </a:ln>
          </p:spPr>
          <p:txBody>
            <a:bodyPr wrap="square" lIns="0" tIns="0" rIns="0" bIns="0" rtlCol="0"/>
            <a:lstStyle/>
            <a:p>
              <a:pPr defTabSz="806867"/>
              <a:endParaRPr sz="1588" kern="0">
                <a:solidFill>
                  <a:sysClr val="windowText" lastClr="000000"/>
                </a:solidFill>
              </a:endParaRPr>
            </a:p>
          </p:txBody>
        </p:sp>
        <p:sp>
          <p:nvSpPr>
            <p:cNvPr id="82" name="object 82"/>
            <p:cNvSpPr/>
            <p:nvPr/>
          </p:nvSpPr>
          <p:spPr>
            <a:xfrm>
              <a:off x="9989776" y="4546580"/>
              <a:ext cx="190500" cy="153670"/>
            </a:xfrm>
            <a:custGeom>
              <a:avLst/>
              <a:gdLst/>
              <a:ahLst/>
              <a:cxnLst/>
              <a:rect l="l" t="t" r="r" b="b"/>
              <a:pathLst>
                <a:path w="190500" h="153670">
                  <a:moveTo>
                    <a:pt x="0" y="77839"/>
                  </a:moveTo>
                  <a:lnTo>
                    <a:pt x="0" y="0"/>
                  </a:lnTo>
                  <a:lnTo>
                    <a:pt x="190468" y="0"/>
                  </a:lnTo>
                  <a:lnTo>
                    <a:pt x="190468" y="153629"/>
                  </a:lnTo>
                  <a:lnTo>
                    <a:pt x="0" y="153629"/>
                  </a:lnTo>
                  <a:lnTo>
                    <a:pt x="0" y="77839"/>
                  </a:lnTo>
                </a:path>
              </a:pathLst>
            </a:custGeom>
            <a:ln w="12290">
              <a:solidFill>
                <a:srgbClr val="FFFFFF"/>
              </a:solidFill>
            </a:ln>
          </p:spPr>
          <p:txBody>
            <a:bodyPr wrap="square" lIns="0" tIns="0" rIns="0" bIns="0" rtlCol="0"/>
            <a:lstStyle/>
            <a:p>
              <a:pPr defTabSz="806867"/>
              <a:endParaRPr sz="1588" kern="0">
                <a:solidFill>
                  <a:sysClr val="windowText" lastClr="000000"/>
                </a:solidFill>
              </a:endParaRPr>
            </a:p>
          </p:txBody>
        </p:sp>
        <p:sp>
          <p:nvSpPr>
            <p:cNvPr id="83" name="object 83"/>
            <p:cNvSpPr/>
            <p:nvPr/>
          </p:nvSpPr>
          <p:spPr>
            <a:xfrm>
              <a:off x="7167541" y="4948082"/>
              <a:ext cx="528955" cy="393700"/>
            </a:xfrm>
            <a:custGeom>
              <a:avLst/>
              <a:gdLst/>
              <a:ahLst/>
              <a:cxnLst/>
              <a:rect l="l" t="t" r="r" b="b"/>
              <a:pathLst>
                <a:path w="528954" h="393700">
                  <a:moveTo>
                    <a:pt x="0" y="196659"/>
                  </a:moveTo>
                  <a:lnTo>
                    <a:pt x="0" y="0"/>
                  </a:lnTo>
                  <a:lnTo>
                    <a:pt x="528402" y="0"/>
                  </a:lnTo>
                  <a:lnTo>
                    <a:pt x="528402" y="393319"/>
                  </a:lnTo>
                  <a:lnTo>
                    <a:pt x="0" y="393319"/>
                  </a:lnTo>
                  <a:lnTo>
                    <a:pt x="0" y="196659"/>
                  </a:lnTo>
                </a:path>
              </a:pathLst>
            </a:custGeom>
            <a:ln w="26629">
              <a:solidFill>
                <a:srgbClr val="000000"/>
              </a:solidFill>
            </a:ln>
          </p:spPr>
          <p:txBody>
            <a:bodyPr wrap="square" lIns="0" tIns="0" rIns="0" bIns="0" rtlCol="0"/>
            <a:lstStyle/>
            <a:p>
              <a:pPr defTabSz="806867"/>
              <a:endParaRPr sz="1588" kern="0">
                <a:solidFill>
                  <a:sysClr val="windowText" lastClr="000000"/>
                </a:solidFill>
              </a:endParaRPr>
            </a:p>
          </p:txBody>
        </p:sp>
        <p:sp>
          <p:nvSpPr>
            <p:cNvPr id="84" name="object 84"/>
            <p:cNvSpPr/>
            <p:nvPr/>
          </p:nvSpPr>
          <p:spPr>
            <a:xfrm>
              <a:off x="7167541" y="4948082"/>
              <a:ext cx="528955" cy="393700"/>
            </a:xfrm>
            <a:custGeom>
              <a:avLst/>
              <a:gdLst/>
              <a:ahLst/>
              <a:cxnLst/>
              <a:rect l="l" t="t" r="r" b="b"/>
              <a:pathLst>
                <a:path w="528954" h="393700">
                  <a:moveTo>
                    <a:pt x="0" y="196659"/>
                  </a:moveTo>
                  <a:lnTo>
                    <a:pt x="0" y="0"/>
                  </a:lnTo>
                  <a:lnTo>
                    <a:pt x="528402" y="0"/>
                  </a:lnTo>
                  <a:lnTo>
                    <a:pt x="528402" y="393319"/>
                  </a:lnTo>
                  <a:lnTo>
                    <a:pt x="0" y="393319"/>
                  </a:lnTo>
                  <a:lnTo>
                    <a:pt x="0" y="196659"/>
                  </a:lnTo>
                </a:path>
              </a:pathLst>
            </a:custGeom>
            <a:ln w="12290">
              <a:solidFill>
                <a:srgbClr val="FFFFFF"/>
              </a:solidFill>
            </a:ln>
          </p:spPr>
          <p:txBody>
            <a:bodyPr wrap="square" lIns="0" tIns="0" rIns="0" bIns="0" rtlCol="0"/>
            <a:lstStyle/>
            <a:p>
              <a:pPr defTabSz="806867"/>
              <a:endParaRPr sz="1588" kern="0">
                <a:solidFill>
                  <a:sysClr val="windowText" lastClr="000000"/>
                </a:solidFill>
              </a:endParaRPr>
            </a:p>
          </p:txBody>
        </p:sp>
        <p:sp>
          <p:nvSpPr>
            <p:cNvPr id="85" name="object 85"/>
            <p:cNvSpPr/>
            <p:nvPr/>
          </p:nvSpPr>
          <p:spPr>
            <a:xfrm>
              <a:off x="8072786" y="5032073"/>
              <a:ext cx="494030" cy="303530"/>
            </a:xfrm>
            <a:custGeom>
              <a:avLst/>
              <a:gdLst/>
              <a:ahLst/>
              <a:cxnLst/>
              <a:rect l="l" t="t" r="r" b="b"/>
              <a:pathLst>
                <a:path w="494029" h="303529">
                  <a:moveTo>
                    <a:pt x="0" y="151589"/>
                  </a:moveTo>
                  <a:lnTo>
                    <a:pt x="0" y="0"/>
                  </a:lnTo>
                  <a:lnTo>
                    <a:pt x="493583" y="0"/>
                  </a:lnTo>
                  <a:lnTo>
                    <a:pt x="493583" y="303179"/>
                  </a:lnTo>
                  <a:lnTo>
                    <a:pt x="0" y="303179"/>
                  </a:lnTo>
                  <a:lnTo>
                    <a:pt x="0" y="151589"/>
                  </a:lnTo>
                </a:path>
              </a:pathLst>
            </a:custGeom>
            <a:ln w="26630">
              <a:solidFill>
                <a:srgbClr val="000000"/>
              </a:solidFill>
            </a:ln>
          </p:spPr>
          <p:txBody>
            <a:bodyPr wrap="square" lIns="0" tIns="0" rIns="0" bIns="0" rtlCol="0"/>
            <a:lstStyle/>
            <a:p>
              <a:pPr defTabSz="806867"/>
              <a:endParaRPr sz="1588" kern="0">
                <a:solidFill>
                  <a:sysClr val="windowText" lastClr="000000"/>
                </a:solidFill>
              </a:endParaRPr>
            </a:p>
          </p:txBody>
        </p:sp>
        <p:sp>
          <p:nvSpPr>
            <p:cNvPr id="86" name="object 86"/>
            <p:cNvSpPr/>
            <p:nvPr/>
          </p:nvSpPr>
          <p:spPr>
            <a:xfrm>
              <a:off x="8072786" y="5032073"/>
              <a:ext cx="494030" cy="303530"/>
            </a:xfrm>
            <a:custGeom>
              <a:avLst/>
              <a:gdLst/>
              <a:ahLst/>
              <a:cxnLst/>
              <a:rect l="l" t="t" r="r" b="b"/>
              <a:pathLst>
                <a:path w="494029" h="303529">
                  <a:moveTo>
                    <a:pt x="0" y="151589"/>
                  </a:moveTo>
                  <a:lnTo>
                    <a:pt x="0" y="0"/>
                  </a:lnTo>
                  <a:lnTo>
                    <a:pt x="493583" y="0"/>
                  </a:lnTo>
                  <a:lnTo>
                    <a:pt x="493583" y="303179"/>
                  </a:lnTo>
                  <a:lnTo>
                    <a:pt x="0" y="303179"/>
                  </a:lnTo>
                  <a:lnTo>
                    <a:pt x="0" y="151589"/>
                  </a:lnTo>
                </a:path>
              </a:pathLst>
            </a:custGeom>
            <a:ln w="12290">
              <a:solidFill>
                <a:srgbClr val="FFFFFF"/>
              </a:solidFill>
            </a:ln>
          </p:spPr>
          <p:txBody>
            <a:bodyPr wrap="square" lIns="0" tIns="0" rIns="0" bIns="0" rtlCol="0"/>
            <a:lstStyle/>
            <a:p>
              <a:pPr defTabSz="806867"/>
              <a:endParaRPr sz="1588" kern="0">
                <a:solidFill>
                  <a:sysClr val="windowText" lastClr="000000"/>
                </a:solidFill>
              </a:endParaRPr>
            </a:p>
          </p:txBody>
        </p:sp>
        <p:sp>
          <p:nvSpPr>
            <p:cNvPr id="87" name="object 87"/>
            <p:cNvSpPr/>
            <p:nvPr/>
          </p:nvSpPr>
          <p:spPr>
            <a:xfrm>
              <a:off x="7847499" y="5294282"/>
              <a:ext cx="367030" cy="303530"/>
            </a:xfrm>
            <a:custGeom>
              <a:avLst/>
              <a:gdLst/>
              <a:ahLst/>
              <a:cxnLst/>
              <a:rect l="l" t="t" r="r" b="b"/>
              <a:pathLst>
                <a:path w="367029" h="303529">
                  <a:moveTo>
                    <a:pt x="0" y="151589"/>
                  </a:moveTo>
                  <a:lnTo>
                    <a:pt x="0" y="0"/>
                  </a:lnTo>
                  <a:lnTo>
                    <a:pt x="366607" y="0"/>
                  </a:lnTo>
                  <a:lnTo>
                    <a:pt x="366607" y="303179"/>
                  </a:lnTo>
                  <a:lnTo>
                    <a:pt x="0" y="303179"/>
                  </a:lnTo>
                  <a:lnTo>
                    <a:pt x="0" y="151589"/>
                  </a:lnTo>
                </a:path>
              </a:pathLst>
            </a:custGeom>
            <a:ln w="26629">
              <a:solidFill>
                <a:srgbClr val="000000"/>
              </a:solidFill>
            </a:ln>
          </p:spPr>
          <p:txBody>
            <a:bodyPr wrap="square" lIns="0" tIns="0" rIns="0" bIns="0" rtlCol="0"/>
            <a:lstStyle/>
            <a:p>
              <a:pPr defTabSz="806867"/>
              <a:endParaRPr sz="1588" kern="0">
                <a:solidFill>
                  <a:sysClr val="windowText" lastClr="000000"/>
                </a:solidFill>
              </a:endParaRPr>
            </a:p>
          </p:txBody>
        </p:sp>
        <p:sp>
          <p:nvSpPr>
            <p:cNvPr id="88" name="object 88"/>
            <p:cNvSpPr/>
            <p:nvPr/>
          </p:nvSpPr>
          <p:spPr>
            <a:xfrm>
              <a:off x="7847499" y="5294282"/>
              <a:ext cx="367030" cy="303530"/>
            </a:xfrm>
            <a:custGeom>
              <a:avLst/>
              <a:gdLst/>
              <a:ahLst/>
              <a:cxnLst/>
              <a:rect l="l" t="t" r="r" b="b"/>
              <a:pathLst>
                <a:path w="367029" h="303529">
                  <a:moveTo>
                    <a:pt x="0" y="151589"/>
                  </a:moveTo>
                  <a:lnTo>
                    <a:pt x="0" y="0"/>
                  </a:lnTo>
                  <a:lnTo>
                    <a:pt x="366607" y="0"/>
                  </a:lnTo>
                  <a:lnTo>
                    <a:pt x="366607" y="303179"/>
                  </a:lnTo>
                  <a:lnTo>
                    <a:pt x="0" y="303179"/>
                  </a:lnTo>
                  <a:lnTo>
                    <a:pt x="0" y="151589"/>
                  </a:lnTo>
                </a:path>
              </a:pathLst>
            </a:custGeom>
            <a:ln w="12290">
              <a:solidFill>
                <a:srgbClr val="FFFFFF"/>
              </a:solidFill>
            </a:ln>
          </p:spPr>
          <p:txBody>
            <a:bodyPr wrap="square" lIns="0" tIns="0" rIns="0" bIns="0" rtlCol="0"/>
            <a:lstStyle/>
            <a:p>
              <a:pPr defTabSz="806867"/>
              <a:endParaRPr sz="1588" kern="0">
                <a:solidFill>
                  <a:sysClr val="windowText" lastClr="000000"/>
                </a:solidFill>
              </a:endParaRPr>
            </a:p>
          </p:txBody>
        </p:sp>
        <p:sp>
          <p:nvSpPr>
            <p:cNvPr id="89" name="object 89"/>
            <p:cNvSpPr/>
            <p:nvPr/>
          </p:nvSpPr>
          <p:spPr>
            <a:xfrm>
              <a:off x="8719975" y="5064847"/>
              <a:ext cx="221615" cy="98425"/>
            </a:xfrm>
            <a:custGeom>
              <a:avLst/>
              <a:gdLst/>
              <a:ahLst/>
              <a:cxnLst/>
              <a:rect l="l" t="t" r="r" b="b"/>
              <a:pathLst>
                <a:path w="221615" h="98425">
                  <a:moveTo>
                    <a:pt x="0" y="49167"/>
                  </a:moveTo>
                  <a:lnTo>
                    <a:pt x="0" y="0"/>
                  </a:lnTo>
                  <a:lnTo>
                    <a:pt x="221190" y="0"/>
                  </a:lnTo>
                  <a:lnTo>
                    <a:pt x="221190" y="98334"/>
                  </a:lnTo>
                  <a:lnTo>
                    <a:pt x="0" y="98334"/>
                  </a:lnTo>
                  <a:lnTo>
                    <a:pt x="0" y="49167"/>
                  </a:lnTo>
                </a:path>
              </a:pathLst>
            </a:custGeom>
            <a:ln w="26631">
              <a:solidFill>
                <a:srgbClr val="000000"/>
              </a:solidFill>
            </a:ln>
          </p:spPr>
          <p:txBody>
            <a:bodyPr wrap="square" lIns="0" tIns="0" rIns="0" bIns="0" rtlCol="0"/>
            <a:lstStyle/>
            <a:p>
              <a:pPr defTabSz="806867"/>
              <a:endParaRPr sz="1588" kern="0">
                <a:solidFill>
                  <a:sysClr val="windowText" lastClr="000000"/>
                </a:solidFill>
              </a:endParaRPr>
            </a:p>
          </p:txBody>
        </p:sp>
        <p:sp>
          <p:nvSpPr>
            <p:cNvPr id="90" name="object 90"/>
            <p:cNvSpPr/>
            <p:nvPr/>
          </p:nvSpPr>
          <p:spPr>
            <a:xfrm>
              <a:off x="8719975" y="5064847"/>
              <a:ext cx="221615" cy="98425"/>
            </a:xfrm>
            <a:custGeom>
              <a:avLst/>
              <a:gdLst/>
              <a:ahLst/>
              <a:cxnLst/>
              <a:rect l="l" t="t" r="r" b="b"/>
              <a:pathLst>
                <a:path w="221615" h="98425">
                  <a:moveTo>
                    <a:pt x="0" y="49167"/>
                  </a:moveTo>
                  <a:lnTo>
                    <a:pt x="0" y="0"/>
                  </a:lnTo>
                  <a:lnTo>
                    <a:pt x="221190" y="0"/>
                  </a:lnTo>
                  <a:lnTo>
                    <a:pt x="221190" y="98334"/>
                  </a:lnTo>
                  <a:lnTo>
                    <a:pt x="0" y="98334"/>
                  </a:lnTo>
                  <a:lnTo>
                    <a:pt x="0" y="49167"/>
                  </a:lnTo>
                </a:path>
              </a:pathLst>
            </a:custGeom>
            <a:ln w="12291">
              <a:solidFill>
                <a:srgbClr val="FFFFFF"/>
              </a:solidFill>
            </a:ln>
          </p:spPr>
          <p:txBody>
            <a:bodyPr wrap="square" lIns="0" tIns="0" rIns="0" bIns="0" rtlCol="0"/>
            <a:lstStyle/>
            <a:p>
              <a:pPr defTabSz="806867"/>
              <a:endParaRPr sz="1588" kern="0">
                <a:solidFill>
                  <a:sysClr val="windowText" lastClr="000000"/>
                </a:solidFill>
              </a:endParaRPr>
            </a:p>
          </p:txBody>
        </p:sp>
        <p:sp>
          <p:nvSpPr>
            <p:cNvPr id="91" name="object 91"/>
            <p:cNvSpPr/>
            <p:nvPr/>
          </p:nvSpPr>
          <p:spPr>
            <a:xfrm>
              <a:off x="6542881" y="5165229"/>
              <a:ext cx="530860" cy="475615"/>
            </a:xfrm>
            <a:custGeom>
              <a:avLst/>
              <a:gdLst/>
              <a:ahLst/>
              <a:cxnLst/>
              <a:rect l="l" t="t" r="r" b="b"/>
              <a:pathLst>
                <a:path w="530859" h="475614">
                  <a:moveTo>
                    <a:pt x="0" y="237623"/>
                  </a:moveTo>
                  <a:lnTo>
                    <a:pt x="0" y="0"/>
                  </a:lnTo>
                  <a:lnTo>
                    <a:pt x="530450" y="0"/>
                  </a:lnTo>
                  <a:lnTo>
                    <a:pt x="530450" y="475246"/>
                  </a:lnTo>
                  <a:lnTo>
                    <a:pt x="0" y="475246"/>
                  </a:lnTo>
                  <a:lnTo>
                    <a:pt x="0" y="237623"/>
                  </a:lnTo>
                </a:path>
              </a:pathLst>
            </a:custGeom>
            <a:ln w="26629">
              <a:solidFill>
                <a:srgbClr val="000000"/>
              </a:solidFill>
            </a:ln>
          </p:spPr>
          <p:txBody>
            <a:bodyPr wrap="square" lIns="0" tIns="0" rIns="0" bIns="0" rtlCol="0"/>
            <a:lstStyle/>
            <a:p>
              <a:pPr defTabSz="806867"/>
              <a:endParaRPr sz="1588" kern="0">
                <a:solidFill>
                  <a:sysClr val="windowText" lastClr="000000"/>
                </a:solidFill>
              </a:endParaRPr>
            </a:p>
          </p:txBody>
        </p:sp>
        <p:sp>
          <p:nvSpPr>
            <p:cNvPr id="92" name="object 92"/>
            <p:cNvSpPr/>
            <p:nvPr/>
          </p:nvSpPr>
          <p:spPr>
            <a:xfrm>
              <a:off x="6542881" y="5165229"/>
              <a:ext cx="530860" cy="475615"/>
            </a:xfrm>
            <a:custGeom>
              <a:avLst/>
              <a:gdLst/>
              <a:ahLst/>
              <a:cxnLst/>
              <a:rect l="l" t="t" r="r" b="b"/>
              <a:pathLst>
                <a:path w="530859" h="475614">
                  <a:moveTo>
                    <a:pt x="0" y="237623"/>
                  </a:moveTo>
                  <a:lnTo>
                    <a:pt x="0" y="0"/>
                  </a:lnTo>
                  <a:lnTo>
                    <a:pt x="530450" y="0"/>
                  </a:lnTo>
                  <a:lnTo>
                    <a:pt x="530450" y="475246"/>
                  </a:lnTo>
                  <a:lnTo>
                    <a:pt x="0" y="475246"/>
                  </a:lnTo>
                  <a:lnTo>
                    <a:pt x="0" y="237623"/>
                  </a:lnTo>
                </a:path>
              </a:pathLst>
            </a:custGeom>
            <a:ln w="12290">
              <a:solidFill>
                <a:srgbClr val="FFFFFF"/>
              </a:solidFill>
            </a:ln>
          </p:spPr>
          <p:txBody>
            <a:bodyPr wrap="square" lIns="0" tIns="0" rIns="0" bIns="0" rtlCol="0"/>
            <a:lstStyle/>
            <a:p>
              <a:pPr defTabSz="806867"/>
              <a:endParaRPr sz="1588" kern="0">
                <a:solidFill>
                  <a:sysClr val="windowText" lastClr="000000"/>
                </a:solidFill>
              </a:endParaRPr>
            </a:p>
          </p:txBody>
        </p:sp>
        <p:sp>
          <p:nvSpPr>
            <p:cNvPr id="93" name="object 93"/>
            <p:cNvSpPr/>
            <p:nvPr/>
          </p:nvSpPr>
          <p:spPr>
            <a:xfrm>
              <a:off x="5920269" y="5241020"/>
              <a:ext cx="530860" cy="334010"/>
            </a:xfrm>
            <a:custGeom>
              <a:avLst/>
              <a:gdLst/>
              <a:ahLst/>
              <a:cxnLst/>
              <a:rect l="l" t="t" r="r" b="b"/>
              <a:pathLst>
                <a:path w="530860" h="334010">
                  <a:moveTo>
                    <a:pt x="0" y="165930"/>
                  </a:moveTo>
                  <a:lnTo>
                    <a:pt x="0" y="0"/>
                  </a:lnTo>
                  <a:lnTo>
                    <a:pt x="530450" y="0"/>
                  </a:lnTo>
                  <a:lnTo>
                    <a:pt x="530450" y="333908"/>
                  </a:lnTo>
                  <a:lnTo>
                    <a:pt x="0" y="333908"/>
                  </a:lnTo>
                  <a:lnTo>
                    <a:pt x="0" y="165930"/>
                  </a:lnTo>
                </a:path>
              </a:pathLst>
            </a:custGeom>
            <a:ln w="26630">
              <a:solidFill>
                <a:srgbClr val="000000"/>
              </a:solidFill>
            </a:ln>
          </p:spPr>
          <p:txBody>
            <a:bodyPr wrap="square" lIns="0" tIns="0" rIns="0" bIns="0" rtlCol="0"/>
            <a:lstStyle/>
            <a:p>
              <a:pPr defTabSz="806867"/>
              <a:endParaRPr sz="1588" kern="0">
                <a:solidFill>
                  <a:sysClr val="windowText" lastClr="000000"/>
                </a:solidFill>
              </a:endParaRPr>
            </a:p>
          </p:txBody>
        </p:sp>
        <p:sp>
          <p:nvSpPr>
            <p:cNvPr id="94" name="object 94"/>
            <p:cNvSpPr/>
            <p:nvPr/>
          </p:nvSpPr>
          <p:spPr>
            <a:xfrm>
              <a:off x="5920269" y="5241020"/>
              <a:ext cx="530860" cy="334010"/>
            </a:xfrm>
            <a:custGeom>
              <a:avLst/>
              <a:gdLst/>
              <a:ahLst/>
              <a:cxnLst/>
              <a:rect l="l" t="t" r="r" b="b"/>
              <a:pathLst>
                <a:path w="530860" h="334010">
                  <a:moveTo>
                    <a:pt x="0" y="165930"/>
                  </a:moveTo>
                  <a:lnTo>
                    <a:pt x="0" y="0"/>
                  </a:lnTo>
                  <a:lnTo>
                    <a:pt x="530450" y="0"/>
                  </a:lnTo>
                  <a:lnTo>
                    <a:pt x="530450" y="333908"/>
                  </a:lnTo>
                  <a:lnTo>
                    <a:pt x="0" y="333908"/>
                  </a:lnTo>
                  <a:lnTo>
                    <a:pt x="0" y="165930"/>
                  </a:lnTo>
                </a:path>
              </a:pathLst>
            </a:custGeom>
            <a:ln w="12290">
              <a:solidFill>
                <a:srgbClr val="FFFFFF"/>
              </a:solidFill>
            </a:ln>
          </p:spPr>
          <p:txBody>
            <a:bodyPr wrap="square" lIns="0" tIns="0" rIns="0" bIns="0" rtlCol="0"/>
            <a:lstStyle/>
            <a:p>
              <a:pPr defTabSz="806867"/>
              <a:endParaRPr sz="1588" kern="0">
                <a:solidFill>
                  <a:sysClr val="windowText" lastClr="000000"/>
                </a:solidFill>
              </a:endParaRPr>
            </a:p>
          </p:txBody>
        </p:sp>
        <p:sp>
          <p:nvSpPr>
            <p:cNvPr id="95" name="object 95"/>
            <p:cNvSpPr/>
            <p:nvPr/>
          </p:nvSpPr>
          <p:spPr>
            <a:xfrm>
              <a:off x="3728839" y="1553704"/>
              <a:ext cx="217170" cy="334010"/>
            </a:xfrm>
            <a:custGeom>
              <a:avLst/>
              <a:gdLst/>
              <a:ahLst/>
              <a:cxnLst/>
              <a:rect l="l" t="t" r="r" b="b"/>
              <a:pathLst>
                <a:path w="217170" h="334010">
                  <a:moveTo>
                    <a:pt x="0" y="167978"/>
                  </a:moveTo>
                  <a:lnTo>
                    <a:pt x="0" y="0"/>
                  </a:lnTo>
                  <a:lnTo>
                    <a:pt x="217093" y="0"/>
                  </a:lnTo>
                  <a:lnTo>
                    <a:pt x="217093" y="333908"/>
                  </a:lnTo>
                  <a:lnTo>
                    <a:pt x="0" y="333908"/>
                  </a:lnTo>
                  <a:lnTo>
                    <a:pt x="0" y="167978"/>
                  </a:lnTo>
                </a:path>
              </a:pathLst>
            </a:custGeom>
            <a:ln w="26627">
              <a:solidFill>
                <a:srgbClr val="000000"/>
              </a:solidFill>
            </a:ln>
          </p:spPr>
          <p:txBody>
            <a:bodyPr wrap="square" lIns="0" tIns="0" rIns="0" bIns="0" rtlCol="0"/>
            <a:lstStyle/>
            <a:p>
              <a:pPr defTabSz="806867"/>
              <a:endParaRPr sz="1588" kern="0">
                <a:solidFill>
                  <a:sysClr val="windowText" lastClr="000000"/>
                </a:solidFill>
              </a:endParaRPr>
            </a:p>
          </p:txBody>
        </p:sp>
        <p:sp>
          <p:nvSpPr>
            <p:cNvPr id="96" name="object 96"/>
            <p:cNvSpPr/>
            <p:nvPr/>
          </p:nvSpPr>
          <p:spPr>
            <a:xfrm>
              <a:off x="3728839" y="1553704"/>
              <a:ext cx="217170" cy="334010"/>
            </a:xfrm>
            <a:custGeom>
              <a:avLst/>
              <a:gdLst/>
              <a:ahLst/>
              <a:cxnLst/>
              <a:rect l="l" t="t" r="r" b="b"/>
              <a:pathLst>
                <a:path w="217170" h="334010">
                  <a:moveTo>
                    <a:pt x="0" y="167978"/>
                  </a:moveTo>
                  <a:lnTo>
                    <a:pt x="0" y="0"/>
                  </a:lnTo>
                  <a:lnTo>
                    <a:pt x="217093" y="0"/>
                  </a:lnTo>
                  <a:lnTo>
                    <a:pt x="217093" y="333908"/>
                  </a:lnTo>
                  <a:lnTo>
                    <a:pt x="0" y="333908"/>
                  </a:lnTo>
                  <a:lnTo>
                    <a:pt x="0" y="167978"/>
                  </a:lnTo>
                </a:path>
              </a:pathLst>
            </a:custGeom>
            <a:ln w="12289">
              <a:solidFill>
                <a:srgbClr val="FFFFFF"/>
              </a:solidFill>
            </a:ln>
          </p:spPr>
          <p:txBody>
            <a:bodyPr wrap="square" lIns="0" tIns="0" rIns="0" bIns="0" rtlCol="0"/>
            <a:lstStyle/>
            <a:p>
              <a:pPr defTabSz="806867"/>
              <a:endParaRPr sz="1588" kern="0">
                <a:solidFill>
                  <a:sysClr val="windowText" lastClr="000000"/>
                </a:solidFill>
              </a:endParaRPr>
            </a:p>
          </p:txBody>
        </p:sp>
        <p:sp>
          <p:nvSpPr>
            <p:cNvPr id="97" name="object 97"/>
            <p:cNvSpPr/>
            <p:nvPr/>
          </p:nvSpPr>
          <p:spPr>
            <a:xfrm>
              <a:off x="2729382" y="2827877"/>
              <a:ext cx="217170" cy="334010"/>
            </a:xfrm>
            <a:custGeom>
              <a:avLst/>
              <a:gdLst/>
              <a:ahLst/>
              <a:cxnLst/>
              <a:rect l="l" t="t" r="r" b="b"/>
              <a:pathLst>
                <a:path w="217169" h="334010">
                  <a:moveTo>
                    <a:pt x="0" y="165930"/>
                  </a:moveTo>
                  <a:lnTo>
                    <a:pt x="0" y="0"/>
                  </a:lnTo>
                  <a:lnTo>
                    <a:pt x="217093" y="0"/>
                  </a:lnTo>
                  <a:lnTo>
                    <a:pt x="217093" y="333908"/>
                  </a:lnTo>
                  <a:lnTo>
                    <a:pt x="0" y="333908"/>
                  </a:lnTo>
                  <a:lnTo>
                    <a:pt x="0" y="165930"/>
                  </a:lnTo>
                </a:path>
              </a:pathLst>
            </a:custGeom>
            <a:ln w="26627">
              <a:solidFill>
                <a:srgbClr val="000000"/>
              </a:solidFill>
            </a:ln>
          </p:spPr>
          <p:txBody>
            <a:bodyPr wrap="square" lIns="0" tIns="0" rIns="0" bIns="0" rtlCol="0"/>
            <a:lstStyle/>
            <a:p>
              <a:pPr defTabSz="806867"/>
              <a:endParaRPr sz="1588" kern="0">
                <a:solidFill>
                  <a:sysClr val="windowText" lastClr="000000"/>
                </a:solidFill>
              </a:endParaRPr>
            </a:p>
          </p:txBody>
        </p:sp>
        <p:sp>
          <p:nvSpPr>
            <p:cNvPr id="98" name="object 98"/>
            <p:cNvSpPr/>
            <p:nvPr/>
          </p:nvSpPr>
          <p:spPr>
            <a:xfrm>
              <a:off x="2729382" y="2827877"/>
              <a:ext cx="217170" cy="334010"/>
            </a:xfrm>
            <a:custGeom>
              <a:avLst/>
              <a:gdLst/>
              <a:ahLst/>
              <a:cxnLst/>
              <a:rect l="l" t="t" r="r" b="b"/>
              <a:pathLst>
                <a:path w="217169" h="334010">
                  <a:moveTo>
                    <a:pt x="0" y="165930"/>
                  </a:moveTo>
                  <a:lnTo>
                    <a:pt x="0" y="0"/>
                  </a:lnTo>
                  <a:lnTo>
                    <a:pt x="217093" y="0"/>
                  </a:lnTo>
                  <a:lnTo>
                    <a:pt x="217093" y="333908"/>
                  </a:lnTo>
                  <a:lnTo>
                    <a:pt x="0" y="333908"/>
                  </a:lnTo>
                  <a:lnTo>
                    <a:pt x="0" y="165930"/>
                  </a:lnTo>
                </a:path>
              </a:pathLst>
            </a:custGeom>
            <a:ln w="12289">
              <a:solidFill>
                <a:srgbClr val="FFFFFF"/>
              </a:solidFill>
            </a:ln>
          </p:spPr>
          <p:txBody>
            <a:bodyPr wrap="square" lIns="0" tIns="0" rIns="0" bIns="0" rtlCol="0"/>
            <a:lstStyle/>
            <a:p>
              <a:pPr defTabSz="806867"/>
              <a:endParaRPr sz="1588" kern="0">
                <a:solidFill>
                  <a:sysClr val="windowText" lastClr="000000"/>
                </a:solidFill>
              </a:endParaRPr>
            </a:p>
          </p:txBody>
        </p:sp>
        <p:sp>
          <p:nvSpPr>
            <p:cNvPr id="99" name="object 99"/>
            <p:cNvSpPr/>
            <p:nvPr/>
          </p:nvSpPr>
          <p:spPr>
            <a:xfrm>
              <a:off x="7114291" y="5214386"/>
              <a:ext cx="694690" cy="434340"/>
            </a:xfrm>
            <a:custGeom>
              <a:avLst/>
              <a:gdLst/>
              <a:ahLst/>
              <a:cxnLst/>
              <a:rect l="l" t="t" r="r" b="b"/>
              <a:pathLst>
                <a:path w="694690" h="434339">
                  <a:moveTo>
                    <a:pt x="0" y="217145"/>
                  </a:moveTo>
                  <a:lnTo>
                    <a:pt x="0" y="0"/>
                  </a:lnTo>
                  <a:lnTo>
                    <a:pt x="694292" y="0"/>
                  </a:lnTo>
                  <a:lnTo>
                    <a:pt x="694292" y="434291"/>
                  </a:lnTo>
                  <a:lnTo>
                    <a:pt x="0" y="434291"/>
                  </a:lnTo>
                  <a:lnTo>
                    <a:pt x="0" y="217145"/>
                  </a:lnTo>
                </a:path>
              </a:pathLst>
            </a:custGeom>
            <a:ln w="26630">
              <a:solidFill>
                <a:srgbClr val="000000"/>
              </a:solidFill>
            </a:ln>
          </p:spPr>
          <p:txBody>
            <a:bodyPr wrap="square" lIns="0" tIns="0" rIns="0" bIns="0" rtlCol="0"/>
            <a:lstStyle/>
            <a:p>
              <a:pPr defTabSz="806867"/>
              <a:endParaRPr sz="1588" kern="0">
                <a:solidFill>
                  <a:sysClr val="windowText" lastClr="000000"/>
                </a:solidFill>
              </a:endParaRPr>
            </a:p>
          </p:txBody>
        </p:sp>
        <p:sp>
          <p:nvSpPr>
            <p:cNvPr id="100" name="object 100"/>
            <p:cNvSpPr/>
            <p:nvPr/>
          </p:nvSpPr>
          <p:spPr>
            <a:xfrm>
              <a:off x="7114291" y="5214386"/>
              <a:ext cx="694690" cy="434340"/>
            </a:xfrm>
            <a:custGeom>
              <a:avLst/>
              <a:gdLst/>
              <a:ahLst/>
              <a:cxnLst/>
              <a:rect l="l" t="t" r="r" b="b"/>
              <a:pathLst>
                <a:path w="694690" h="434339">
                  <a:moveTo>
                    <a:pt x="0" y="217145"/>
                  </a:moveTo>
                  <a:lnTo>
                    <a:pt x="0" y="0"/>
                  </a:lnTo>
                  <a:lnTo>
                    <a:pt x="694292" y="0"/>
                  </a:lnTo>
                  <a:lnTo>
                    <a:pt x="694292" y="434291"/>
                  </a:lnTo>
                  <a:lnTo>
                    <a:pt x="0" y="434291"/>
                  </a:lnTo>
                  <a:lnTo>
                    <a:pt x="0" y="217145"/>
                  </a:lnTo>
                </a:path>
              </a:pathLst>
            </a:custGeom>
            <a:ln w="12290">
              <a:solidFill>
                <a:srgbClr val="FFFFFF"/>
              </a:solidFill>
            </a:ln>
          </p:spPr>
          <p:txBody>
            <a:bodyPr wrap="square" lIns="0" tIns="0" rIns="0" bIns="0" rtlCol="0"/>
            <a:lstStyle/>
            <a:p>
              <a:pPr defTabSz="806867"/>
              <a:endParaRPr sz="1588" kern="0">
                <a:solidFill>
                  <a:sysClr val="windowText" lastClr="000000"/>
                </a:solidFill>
              </a:endParaRPr>
            </a:p>
          </p:txBody>
        </p:sp>
      </p:grpSp>
      <p:sp>
        <p:nvSpPr>
          <p:cNvPr id="101" name="object 101"/>
          <p:cNvSpPr txBox="1"/>
          <p:nvPr/>
        </p:nvSpPr>
        <p:spPr>
          <a:xfrm>
            <a:off x="5302987" y="4962074"/>
            <a:ext cx="632012" cy="137489"/>
          </a:xfrm>
          <a:prstGeom prst="rect">
            <a:avLst/>
          </a:prstGeom>
        </p:spPr>
        <p:txBody>
          <a:bodyPr vert="horz" wrap="square" lIns="0" tIns="15128" rIns="0" bIns="0" rtlCol="0">
            <a:spAutoFit/>
          </a:bodyPr>
          <a:lstStyle/>
          <a:p>
            <a:pPr marL="11206" defTabSz="806867">
              <a:spcBef>
                <a:spcPts val="119"/>
              </a:spcBef>
            </a:pPr>
            <a:r>
              <a:rPr sz="794" kern="0" dirty="0">
                <a:solidFill>
                  <a:sysClr val="windowText" lastClr="000000"/>
                </a:solidFill>
                <a:latin typeface="Times New Roman"/>
                <a:cs typeface="Times New Roman"/>
              </a:rPr>
              <a:t>Bonners</a:t>
            </a:r>
            <a:r>
              <a:rPr sz="794" kern="0" spc="97" dirty="0">
                <a:solidFill>
                  <a:sysClr val="windowText" lastClr="000000"/>
                </a:solidFill>
                <a:latin typeface="Times New Roman"/>
                <a:cs typeface="Times New Roman"/>
              </a:rPr>
              <a:t> </a:t>
            </a:r>
            <a:r>
              <a:rPr sz="794" kern="0" spc="-9" dirty="0">
                <a:solidFill>
                  <a:sysClr val="windowText" lastClr="000000"/>
                </a:solidFill>
                <a:latin typeface="Times New Roman"/>
                <a:cs typeface="Times New Roman"/>
              </a:rPr>
              <a:t>Ferry</a:t>
            </a:r>
            <a:endParaRPr sz="794" kern="0">
              <a:solidFill>
                <a:sysClr val="windowText" lastClr="000000"/>
              </a:solidFill>
              <a:latin typeface="Times New Roman"/>
              <a:cs typeface="Times New Roman"/>
            </a:endParaRPr>
          </a:p>
        </p:txBody>
      </p:sp>
      <p:sp>
        <p:nvSpPr>
          <p:cNvPr id="102" name="object 102"/>
          <p:cNvSpPr txBox="1"/>
          <p:nvPr/>
        </p:nvSpPr>
        <p:spPr>
          <a:xfrm>
            <a:off x="9280451" y="3132876"/>
            <a:ext cx="648821" cy="137489"/>
          </a:xfrm>
          <a:prstGeom prst="rect">
            <a:avLst/>
          </a:prstGeom>
        </p:spPr>
        <p:txBody>
          <a:bodyPr vert="horz" wrap="square" lIns="0" tIns="15128" rIns="0" bIns="0" rtlCol="0">
            <a:spAutoFit/>
          </a:bodyPr>
          <a:lstStyle/>
          <a:p>
            <a:pPr marL="11206" defTabSz="806867">
              <a:spcBef>
                <a:spcPts val="119"/>
              </a:spcBef>
            </a:pPr>
            <a:r>
              <a:rPr sz="794" kern="0" dirty="0">
                <a:solidFill>
                  <a:sysClr val="windowText" lastClr="000000"/>
                </a:solidFill>
                <a:latin typeface="Times New Roman"/>
                <a:cs typeface="Times New Roman"/>
              </a:rPr>
              <a:t>Moyie</a:t>
            </a:r>
            <a:r>
              <a:rPr sz="794" kern="0" spc="75" dirty="0">
                <a:solidFill>
                  <a:sysClr val="windowText" lastClr="000000"/>
                </a:solidFill>
                <a:latin typeface="Times New Roman"/>
                <a:cs typeface="Times New Roman"/>
              </a:rPr>
              <a:t> </a:t>
            </a:r>
            <a:r>
              <a:rPr sz="794" kern="0" spc="-9" dirty="0">
                <a:solidFill>
                  <a:sysClr val="windowText" lastClr="000000"/>
                </a:solidFill>
                <a:latin typeface="Times New Roman"/>
                <a:cs typeface="Times New Roman"/>
              </a:rPr>
              <a:t>Springs</a:t>
            </a:r>
            <a:endParaRPr sz="794" kern="0">
              <a:solidFill>
                <a:sysClr val="windowText" lastClr="000000"/>
              </a:solidFill>
              <a:latin typeface="Times New Roman"/>
              <a:cs typeface="Times New Roman"/>
            </a:endParaRPr>
          </a:p>
        </p:txBody>
      </p:sp>
      <p:sp>
        <p:nvSpPr>
          <p:cNvPr id="103" name="object 103"/>
          <p:cNvSpPr txBox="1"/>
          <p:nvPr/>
        </p:nvSpPr>
        <p:spPr>
          <a:xfrm>
            <a:off x="9661754" y="1399476"/>
            <a:ext cx="804582" cy="100804"/>
          </a:xfrm>
          <a:prstGeom prst="rect">
            <a:avLst/>
          </a:prstGeom>
        </p:spPr>
        <p:txBody>
          <a:bodyPr vert="horz" wrap="square" lIns="0" tIns="12326" rIns="0" bIns="0" rtlCol="0">
            <a:spAutoFit/>
          </a:bodyPr>
          <a:lstStyle/>
          <a:p>
            <a:pPr marL="11206" defTabSz="806867">
              <a:spcBef>
                <a:spcPts val="97"/>
              </a:spcBef>
            </a:pPr>
            <a:r>
              <a:rPr sz="574" b="1" i="1" kern="0" dirty="0">
                <a:solidFill>
                  <a:srgbClr val="002673"/>
                </a:solidFill>
                <a:latin typeface="Times New Roman"/>
                <a:cs typeface="Times New Roman"/>
              </a:rPr>
              <a:t>KOOTENAI</a:t>
            </a:r>
            <a:r>
              <a:rPr sz="574" b="1" i="1" kern="0" spc="49" dirty="0">
                <a:solidFill>
                  <a:srgbClr val="002673"/>
                </a:solidFill>
                <a:latin typeface="Times New Roman"/>
                <a:cs typeface="Times New Roman"/>
              </a:rPr>
              <a:t> </a:t>
            </a:r>
            <a:r>
              <a:rPr sz="574" b="1" i="1" kern="0" spc="-9" dirty="0">
                <a:solidFill>
                  <a:srgbClr val="002673"/>
                </a:solidFill>
                <a:latin typeface="Times New Roman"/>
                <a:cs typeface="Times New Roman"/>
              </a:rPr>
              <a:t>SUBBASIN</a:t>
            </a:r>
            <a:endParaRPr sz="574" kern="0">
              <a:solidFill>
                <a:sysClr val="windowText" lastClr="000000"/>
              </a:solidFill>
              <a:latin typeface="Times New Roman"/>
              <a:cs typeface="Times New Roman"/>
            </a:endParaRPr>
          </a:p>
        </p:txBody>
      </p:sp>
      <p:grpSp>
        <p:nvGrpSpPr>
          <p:cNvPr id="104" name="object 104"/>
          <p:cNvGrpSpPr/>
          <p:nvPr/>
        </p:nvGrpSpPr>
        <p:grpSpPr>
          <a:xfrm>
            <a:off x="3086549" y="2519979"/>
            <a:ext cx="7297831" cy="1331819"/>
            <a:chOff x="2990088" y="2855976"/>
            <a:chExt cx="8270875" cy="1509395"/>
          </a:xfrm>
        </p:grpSpPr>
        <p:pic>
          <p:nvPicPr>
            <p:cNvPr id="105" name="object 105"/>
            <p:cNvPicPr/>
            <p:nvPr/>
          </p:nvPicPr>
          <p:blipFill>
            <a:blip r:embed="rId7" cstate="print"/>
            <a:stretch>
              <a:fillRect/>
            </a:stretch>
          </p:blipFill>
          <p:spPr>
            <a:xfrm>
              <a:off x="11008688" y="4236226"/>
              <a:ext cx="251919" cy="129062"/>
            </a:xfrm>
            <a:prstGeom prst="rect">
              <a:avLst/>
            </a:prstGeom>
          </p:spPr>
        </p:pic>
        <p:pic>
          <p:nvPicPr>
            <p:cNvPr id="106" name="object 106"/>
            <p:cNvPicPr/>
            <p:nvPr/>
          </p:nvPicPr>
          <p:blipFill>
            <a:blip r:embed="rId8" cstate="print"/>
            <a:stretch>
              <a:fillRect/>
            </a:stretch>
          </p:blipFill>
          <p:spPr>
            <a:xfrm>
              <a:off x="2990088" y="2855976"/>
              <a:ext cx="207263" cy="207264"/>
            </a:xfrm>
            <a:prstGeom prst="rect">
              <a:avLst/>
            </a:prstGeom>
          </p:spPr>
        </p:pic>
      </p:grpSp>
      <p:sp>
        <p:nvSpPr>
          <p:cNvPr id="107" name="object 107"/>
          <p:cNvSpPr/>
          <p:nvPr/>
        </p:nvSpPr>
        <p:spPr>
          <a:xfrm>
            <a:off x="1142103" y="588982"/>
            <a:ext cx="979394" cy="5723404"/>
          </a:xfrm>
          <a:custGeom>
            <a:avLst/>
            <a:gdLst/>
            <a:ahLst/>
            <a:cxnLst/>
            <a:rect l="l" t="t" r="r" b="b"/>
            <a:pathLst>
              <a:path w="1109980" h="6486525">
                <a:moveTo>
                  <a:pt x="1109472" y="0"/>
                </a:moveTo>
                <a:lnTo>
                  <a:pt x="0" y="0"/>
                </a:lnTo>
                <a:lnTo>
                  <a:pt x="0" y="6486144"/>
                </a:lnTo>
                <a:lnTo>
                  <a:pt x="1109472" y="6486144"/>
                </a:lnTo>
                <a:lnTo>
                  <a:pt x="1109472" y="0"/>
                </a:lnTo>
                <a:close/>
              </a:path>
            </a:pathLst>
          </a:custGeom>
          <a:solidFill>
            <a:srgbClr val="4F1F76"/>
          </a:solidFill>
        </p:spPr>
        <p:txBody>
          <a:bodyPr wrap="square" lIns="0" tIns="0" rIns="0" bIns="0" rtlCol="0"/>
          <a:lstStyle/>
          <a:p>
            <a:pPr defTabSz="806867"/>
            <a:endParaRPr sz="1588" kern="0">
              <a:solidFill>
                <a:sysClr val="windowText" lastClr="000000"/>
              </a:solidFill>
            </a:endParaRPr>
          </a:p>
        </p:txBody>
      </p:sp>
      <p:sp>
        <p:nvSpPr>
          <p:cNvPr id="108" name="object 108"/>
          <p:cNvSpPr txBox="1"/>
          <p:nvPr/>
        </p:nvSpPr>
        <p:spPr>
          <a:xfrm>
            <a:off x="1212352" y="764648"/>
            <a:ext cx="743793" cy="5378824"/>
          </a:xfrm>
          <a:prstGeom prst="rect">
            <a:avLst/>
          </a:prstGeom>
        </p:spPr>
        <p:txBody>
          <a:bodyPr vert="vert270" wrap="square" lIns="0" tIns="11206" rIns="0" bIns="0" rtlCol="0">
            <a:spAutoFit/>
          </a:bodyPr>
          <a:lstStyle/>
          <a:p>
            <a:pPr marL="500369" marR="4483" indent="-489723" defTabSz="806867">
              <a:lnSpc>
                <a:spcPts val="2903"/>
              </a:lnSpc>
              <a:spcBef>
                <a:spcPts val="88"/>
              </a:spcBef>
            </a:pPr>
            <a:r>
              <a:rPr sz="2427" b="1" kern="0" dirty="0">
                <a:solidFill>
                  <a:srgbClr val="FFFFFF"/>
                </a:solidFill>
                <a:latin typeface="Rockwell"/>
                <a:cs typeface="Rockwell"/>
              </a:rPr>
              <a:t>Kootenai</a:t>
            </a:r>
            <a:r>
              <a:rPr sz="2427" b="1" kern="0" spc="93" dirty="0">
                <a:solidFill>
                  <a:srgbClr val="FFFFFF"/>
                </a:solidFill>
                <a:latin typeface="Rockwell"/>
                <a:cs typeface="Rockwell"/>
              </a:rPr>
              <a:t> </a:t>
            </a:r>
            <a:r>
              <a:rPr sz="2427" b="1" kern="0" dirty="0">
                <a:solidFill>
                  <a:srgbClr val="FFFFFF"/>
                </a:solidFill>
                <a:latin typeface="Rockwell"/>
                <a:cs typeface="Rockwell"/>
              </a:rPr>
              <a:t>River</a:t>
            </a:r>
            <a:r>
              <a:rPr sz="2427" b="1" kern="0" spc="101" dirty="0">
                <a:solidFill>
                  <a:srgbClr val="FFFFFF"/>
                </a:solidFill>
                <a:latin typeface="Rockwell"/>
                <a:cs typeface="Rockwell"/>
              </a:rPr>
              <a:t> </a:t>
            </a:r>
            <a:r>
              <a:rPr sz="2427" b="1" kern="0" dirty="0">
                <a:solidFill>
                  <a:srgbClr val="FFFFFF"/>
                </a:solidFill>
                <a:latin typeface="Rockwell"/>
                <a:cs typeface="Rockwell"/>
              </a:rPr>
              <a:t>Habitat</a:t>
            </a:r>
            <a:r>
              <a:rPr sz="2427" b="1" kern="0" spc="106" dirty="0">
                <a:solidFill>
                  <a:srgbClr val="FFFFFF"/>
                </a:solidFill>
                <a:latin typeface="Rockwell"/>
                <a:cs typeface="Rockwell"/>
              </a:rPr>
              <a:t> </a:t>
            </a:r>
            <a:r>
              <a:rPr sz="2427" b="1" kern="0" spc="-9" dirty="0">
                <a:solidFill>
                  <a:srgbClr val="FFFFFF"/>
                </a:solidFill>
                <a:latin typeface="Rockwell"/>
                <a:cs typeface="Rockwell"/>
              </a:rPr>
              <a:t>Restoration </a:t>
            </a:r>
            <a:r>
              <a:rPr sz="2427" b="1" kern="0" dirty="0">
                <a:solidFill>
                  <a:srgbClr val="FFFFFF"/>
                </a:solidFill>
                <a:latin typeface="Rockwell"/>
                <a:cs typeface="Rockwell"/>
              </a:rPr>
              <a:t>Program:</a:t>
            </a:r>
            <a:r>
              <a:rPr sz="2427" b="1" kern="0" spc="137" dirty="0">
                <a:solidFill>
                  <a:srgbClr val="FFFFFF"/>
                </a:solidFill>
                <a:latin typeface="Rockwell"/>
                <a:cs typeface="Rockwell"/>
              </a:rPr>
              <a:t> </a:t>
            </a:r>
            <a:r>
              <a:rPr sz="2427" b="1" kern="0" dirty="0">
                <a:solidFill>
                  <a:srgbClr val="FFFFFF"/>
                </a:solidFill>
                <a:latin typeface="Rockwell"/>
                <a:cs typeface="Rockwell"/>
              </a:rPr>
              <a:t>2011-2017</a:t>
            </a:r>
            <a:r>
              <a:rPr sz="2427" b="1" kern="0" spc="163" dirty="0">
                <a:solidFill>
                  <a:srgbClr val="FFFFFF"/>
                </a:solidFill>
                <a:latin typeface="Rockwell"/>
                <a:cs typeface="Rockwell"/>
              </a:rPr>
              <a:t> </a:t>
            </a:r>
            <a:r>
              <a:rPr sz="2427" b="1" kern="0" spc="-9" dirty="0">
                <a:solidFill>
                  <a:srgbClr val="FFFFFF"/>
                </a:solidFill>
                <a:latin typeface="Rockwell"/>
                <a:cs typeface="Rockwell"/>
              </a:rPr>
              <a:t>Projects</a:t>
            </a:r>
            <a:endParaRPr sz="2427" kern="0">
              <a:solidFill>
                <a:sysClr val="windowText" lastClr="000000"/>
              </a:solidFill>
              <a:latin typeface="Rockwell"/>
              <a:cs typeface="Rockwell"/>
            </a:endParaRPr>
          </a:p>
        </p:txBody>
      </p:sp>
      <p:sp>
        <p:nvSpPr>
          <p:cNvPr id="109" name="object 109"/>
          <p:cNvSpPr txBox="1"/>
          <p:nvPr/>
        </p:nvSpPr>
        <p:spPr>
          <a:xfrm>
            <a:off x="3139888" y="2543736"/>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1</a:t>
            </a:r>
            <a:endParaRPr sz="706" kern="0">
              <a:solidFill>
                <a:sysClr val="windowText" lastClr="000000"/>
              </a:solidFill>
              <a:latin typeface="Arial"/>
              <a:cs typeface="Arial"/>
            </a:endParaRPr>
          </a:p>
        </p:txBody>
      </p:sp>
      <p:grpSp>
        <p:nvGrpSpPr>
          <p:cNvPr id="110" name="object 110"/>
          <p:cNvGrpSpPr/>
          <p:nvPr/>
        </p:nvGrpSpPr>
        <p:grpSpPr>
          <a:xfrm>
            <a:off x="4748605" y="508299"/>
            <a:ext cx="3071532" cy="2458571"/>
            <a:chOff x="4873752" y="576072"/>
            <a:chExt cx="3481070" cy="2786380"/>
          </a:xfrm>
        </p:grpSpPr>
        <p:pic>
          <p:nvPicPr>
            <p:cNvPr id="111" name="object 111"/>
            <p:cNvPicPr/>
            <p:nvPr/>
          </p:nvPicPr>
          <p:blipFill>
            <a:blip r:embed="rId9" cstate="print"/>
            <a:stretch>
              <a:fillRect/>
            </a:stretch>
          </p:blipFill>
          <p:spPr>
            <a:xfrm>
              <a:off x="4873752" y="576072"/>
              <a:ext cx="3480815" cy="2785872"/>
            </a:xfrm>
            <a:prstGeom prst="rect">
              <a:avLst/>
            </a:prstGeom>
          </p:spPr>
        </p:pic>
        <p:pic>
          <p:nvPicPr>
            <p:cNvPr id="112" name="object 112"/>
            <p:cNvPicPr/>
            <p:nvPr/>
          </p:nvPicPr>
          <p:blipFill>
            <a:blip r:embed="rId10" cstate="print"/>
            <a:stretch>
              <a:fillRect/>
            </a:stretch>
          </p:blipFill>
          <p:spPr>
            <a:xfrm>
              <a:off x="4956048" y="603504"/>
              <a:ext cx="3371088" cy="2676144"/>
            </a:xfrm>
            <a:prstGeom prst="rect">
              <a:avLst/>
            </a:prstGeom>
          </p:spPr>
        </p:pic>
      </p:grpSp>
      <p:sp>
        <p:nvSpPr>
          <p:cNvPr id="113" name="object 113"/>
          <p:cNvSpPr txBox="1"/>
          <p:nvPr/>
        </p:nvSpPr>
        <p:spPr>
          <a:xfrm>
            <a:off x="4979446" y="610049"/>
            <a:ext cx="2637304" cy="130692"/>
          </a:xfrm>
          <a:prstGeom prst="rect">
            <a:avLst/>
          </a:prstGeom>
        </p:spPr>
        <p:txBody>
          <a:bodyPr vert="horz" wrap="square" lIns="0" tIns="15128" rIns="0" bIns="0" rtlCol="0">
            <a:spAutoFit/>
          </a:bodyPr>
          <a:lstStyle/>
          <a:p>
            <a:pPr marL="11206" defTabSz="806867">
              <a:spcBef>
                <a:spcPts val="119"/>
              </a:spcBef>
            </a:pPr>
            <a:r>
              <a:rPr sz="750" b="1" kern="0" spc="9" dirty="0">
                <a:solidFill>
                  <a:srgbClr val="FFFFFF"/>
                </a:solidFill>
                <a:latin typeface="Rockwell"/>
                <a:cs typeface="Rockwell"/>
              </a:rPr>
              <a:t>Kootenai</a:t>
            </a:r>
            <a:r>
              <a:rPr sz="750" b="1" kern="0" spc="101" dirty="0">
                <a:solidFill>
                  <a:srgbClr val="FFFFFF"/>
                </a:solidFill>
                <a:latin typeface="Rockwell"/>
                <a:cs typeface="Rockwell"/>
              </a:rPr>
              <a:t> </a:t>
            </a:r>
            <a:r>
              <a:rPr sz="750" b="1" kern="0" spc="9" dirty="0">
                <a:solidFill>
                  <a:srgbClr val="FFFFFF"/>
                </a:solidFill>
                <a:latin typeface="Rockwell"/>
                <a:cs typeface="Rockwell"/>
              </a:rPr>
              <a:t>River</a:t>
            </a:r>
            <a:r>
              <a:rPr sz="750" b="1" kern="0" spc="119" dirty="0">
                <a:solidFill>
                  <a:srgbClr val="FFFFFF"/>
                </a:solidFill>
                <a:latin typeface="Rockwell"/>
                <a:cs typeface="Rockwell"/>
              </a:rPr>
              <a:t> </a:t>
            </a:r>
            <a:r>
              <a:rPr sz="750" b="1" kern="0" spc="9" dirty="0">
                <a:solidFill>
                  <a:srgbClr val="FFFFFF"/>
                </a:solidFill>
                <a:latin typeface="Rockwell"/>
                <a:cs typeface="Rockwell"/>
              </a:rPr>
              <a:t>Habitat</a:t>
            </a:r>
            <a:r>
              <a:rPr sz="750" b="1" kern="0" spc="110" dirty="0">
                <a:solidFill>
                  <a:srgbClr val="FFFFFF"/>
                </a:solidFill>
                <a:latin typeface="Rockwell"/>
                <a:cs typeface="Rockwell"/>
              </a:rPr>
              <a:t> </a:t>
            </a:r>
            <a:r>
              <a:rPr sz="750" b="1" kern="0" spc="9" dirty="0">
                <a:solidFill>
                  <a:srgbClr val="FFFFFF"/>
                </a:solidFill>
                <a:latin typeface="Rockwell"/>
                <a:cs typeface="Rockwell"/>
              </a:rPr>
              <a:t>Restoration</a:t>
            </a:r>
            <a:r>
              <a:rPr sz="750" b="1" kern="0" spc="71" dirty="0">
                <a:solidFill>
                  <a:srgbClr val="FFFFFF"/>
                </a:solidFill>
                <a:latin typeface="Rockwell"/>
                <a:cs typeface="Rockwell"/>
              </a:rPr>
              <a:t> </a:t>
            </a:r>
            <a:r>
              <a:rPr sz="750" b="1" kern="0" spc="9" dirty="0">
                <a:solidFill>
                  <a:srgbClr val="FFFFFF"/>
                </a:solidFill>
                <a:latin typeface="Rockwell"/>
                <a:cs typeface="Rockwell"/>
              </a:rPr>
              <a:t>Prog</a:t>
            </a:r>
            <a:r>
              <a:rPr lang="en-US" sz="750" b="1" kern="0" spc="9" dirty="0">
                <a:solidFill>
                  <a:srgbClr val="FFFFFF"/>
                </a:solidFill>
                <a:latin typeface="Rockwell"/>
                <a:cs typeface="Rockwell"/>
              </a:rPr>
              <a:t>ram</a:t>
            </a:r>
            <a:r>
              <a:rPr sz="750" b="1" kern="0" spc="88" dirty="0">
                <a:solidFill>
                  <a:srgbClr val="FFFFFF"/>
                </a:solidFill>
                <a:latin typeface="Rockwell"/>
                <a:cs typeface="Rockwell"/>
              </a:rPr>
              <a:t> </a:t>
            </a:r>
            <a:r>
              <a:rPr sz="750" b="1" kern="0" spc="-9" dirty="0">
                <a:solidFill>
                  <a:srgbClr val="FFFFFF"/>
                </a:solidFill>
                <a:latin typeface="Rockwell"/>
                <a:cs typeface="Rockwell"/>
              </a:rPr>
              <a:t>Projects</a:t>
            </a:r>
            <a:endParaRPr sz="750" kern="0" dirty="0">
              <a:solidFill>
                <a:sysClr val="windowText" lastClr="000000"/>
              </a:solidFill>
              <a:latin typeface="Rockwell"/>
              <a:cs typeface="Rockwell"/>
            </a:endParaRPr>
          </a:p>
        </p:txBody>
      </p:sp>
      <p:sp>
        <p:nvSpPr>
          <p:cNvPr id="114" name="object 114"/>
          <p:cNvSpPr txBox="1"/>
          <p:nvPr/>
        </p:nvSpPr>
        <p:spPr>
          <a:xfrm>
            <a:off x="7512768" y="2279197"/>
            <a:ext cx="128946" cy="480732"/>
          </a:xfrm>
          <a:prstGeom prst="rect">
            <a:avLst/>
          </a:prstGeom>
        </p:spPr>
        <p:txBody>
          <a:bodyPr vert="vert270" wrap="square" lIns="0" tIns="9525" rIns="0" bIns="0" rtlCol="0">
            <a:spAutoFit/>
          </a:bodyPr>
          <a:lstStyle/>
          <a:p>
            <a:pPr marL="11206" defTabSz="806867">
              <a:spcBef>
                <a:spcPts val="75"/>
              </a:spcBef>
            </a:pPr>
            <a:r>
              <a:rPr sz="838" b="1" kern="0" spc="-9" dirty="0">
                <a:solidFill>
                  <a:sysClr val="windowText" lastClr="000000"/>
                </a:solidFill>
                <a:latin typeface="Calibri"/>
                <a:cs typeface="Calibri"/>
              </a:rPr>
              <a:t>Upstream</a:t>
            </a:r>
            <a:endParaRPr sz="838" kern="0">
              <a:solidFill>
                <a:sysClr val="windowText" lastClr="000000"/>
              </a:solidFill>
              <a:latin typeface="Calibri"/>
              <a:cs typeface="Calibri"/>
            </a:endParaRPr>
          </a:p>
        </p:txBody>
      </p:sp>
      <p:sp>
        <p:nvSpPr>
          <p:cNvPr id="115" name="object 115"/>
          <p:cNvSpPr txBox="1"/>
          <p:nvPr/>
        </p:nvSpPr>
        <p:spPr>
          <a:xfrm>
            <a:off x="7512768" y="894152"/>
            <a:ext cx="128946" cy="623607"/>
          </a:xfrm>
          <a:prstGeom prst="rect">
            <a:avLst/>
          </a:prstGeom>
        </p:spPr>
        <p:txBody>
          <a:bodyPr vert="vert270" wrap="square" lIns="0" tIns="9525" rIns="0" bIns="0" rtlCol="0">
            <a:spAutoFit/>
          </a:bodyPr>
          <a:lstStyle/>
          <a:p>
            <a:pPr marL="11206" defTabSz="806867">
              <a:spcBef>
                <a:spcPts val="75"/>
              </a:spcBef>
            </a:pPr>
            <a:r>
              <a:rPr sz="838" b="1" kern="0" spc="-9" dirty="0">
                <a:solidFill>
                  <a:sysClr val="windowText" lastClr="000000"/>
                </a:solidFill>
                <a:latin typeface="Calibri"/>
                <a:cs typeface="Calibri"/>
              </a:rPr>
              <a:t>Downstream</a:t>
            </a:r>
            <a:endParaRPr sz="838" kern="0">
              <a:solidFill>
                <a:sysClr val="windowText" lastClr="000000"/>
              </a:solidFill>
              <a:latin typeface="Calibri"/>
              <a:cs typeface="Calibri"/>
            </a:endParaRPr>
          </a:p>
        </p:txBody>
      </p:sp>
      <p:sp>
        <p:nvSpPr>
          <p:cNvPr id="116" name="object 116"/>
          <p:cNvSpPr txBox="1"/>
          <p:nvPr/>
        </p:nvSpPr>
        <p:spPr>
          <a:xfrm>
            <a:off x="4979446" y="1304992"/>
            <a:ext cx="76760" cy="913334"/>
          </a:xfrm>
          <a:prstGeom prst="rect">
            <a:avLst/>
          </a:prstGeom>
        </p:spPr>
        <p:txBody>
          <a:bodyPr vert="horz" wrap="square" lIns="0" tIns="79001" rIns="0" bIns="0" rtlCol="0">
            <a:spAutoFit/>
          </a:bodyPr>
          <a:lstStyle/>
          <a:p>
            <a:pPr marL="11206" defTabSz="806867">
              <a:spcBef>
                <a:spcPts val="622"/>
              </a:spcBef>
            </a:pPr>
            <a:r>
              <a:rPr sz="750" kern="0" spc="-44" dirty="0">
                <a:solidFill>
                  <a:sysClr val="windowText" lastClr="000000"/>
                </a:solidFill>
                <a:latin typeface="Rockwell"/>
                <a:cs typeface="Rockwell"/>
              </a:rPr>
              <a:t>3</a:t>
            </a:r>
            <a:endParaRPr sz="750" kern="0">
              <a:solidFill>
                <a:sysClr val="windowText" lastClr="000000"/>
              </a:solidFill>
              <a:latin typeface="Rockwell"/>
              <a:cs typeface="Rockwell"/>
            </a:endParaRPr>
          </a:p>
          <a:p>
            <a:pPr marL="11206" defTabSz="806867">
              <a:spcBef>
                <a:spcPts val="538"/>
              </a:spcBef>
            </a:pPr>
            <a:r>
              <a:rPr sz="750" kern="0" spc="-44" dirty="0">
                <a:solidFill>
                  <a:sysClr val="windowText" lastClr="000000"/>
                </a:solidFill>
                <a:latin typeface="Rockwell"/>
                <a:cs typeface="Rockwell"/>
              </a:rPr>
              <a:t>4</a:t>
            </a:r>
            <a:endParaRPr sz="750" kern="0">
              <a:solidFill>
                <a:sysClr val="windowText" lastClr="000000"/>
              </a:solidFill>
              <a:latin typeface="Rockwell"/>
              <a:cs typeface="Rockwell"/>
            </a:endParaRPr>
          </a:p>
          <a:p>
            <a:pPr marL="11206" defTabSz="806867">
              <a:spcBef>
                <a:spcPts val="538"/>
              </a:spcBef>
            </a:pPr>
            <a:r>
              <a:rPr sz="750" kern="0" spc="-44" dirty="0">
                <a:solidFill>
                  <a:sysClr val="windowText" lastClr="000000"/>
                </a:solidFill>
                <a:latin typeface="Rockwell"/>
                <a:cs typeface="Rockwell"/>
              </a:rPr>
              <a:t>5</a:t>
            </a:r>
            <a:endParaRPr sz="750" kern="0">
              <a:solidFill>
                <a:sysClr val="windowText" lastClr="000000"/>
              </a:solidFill>
              <a:latin typeface="Rockwell"/>
              <a:cs typeface="Rockwell"/>
            </a:endParaRPr>
          </a:p>
          <a:p>
            <a:pPr marL="11206" defTabSz="806867">
              <a:spcBef>
                <a:spcPts val="543"/>
              </a:spcBef>
            </a:pPr>
            <a:r>
              <a:rPr sz="750" kern="0" spc="-44" dirty="0">
                <a:solidFill>
                  <a:sysClr val="windowText" lastClr="000000"/>
                </a:solidFill>
                <a:latin typeface="Rockwell"/>
                <a:cs typeface="Rockwell"/>
              </a:rPr>
              <a:t>6</a:t>
            </a:r>
            <a:endParaRPr sz="750" kern="0">
              <a:solidFill>
                <a:sysClr val="windowText" lastClr="000000"/>
              </a:solidFill>
              <a:latin typeface="Rockwell"/>
              <a:cs typeface="Rockwell"/>
            </a:endParaRPr>
          </a:p>
          <a:p>
            <a:pPr marL="11206" defTabSz="806867">
              <a:spcBef>
                <a:spcPts val="538"/>
              </a:spcBef>
            </a:pPr>
            <a:r>
              <a:rPr sz="750" kern="0" spc="-44" dirty="0">
                <a:solidFill>
                  <a:sysClr val="windowText" lastClr="000000"/>
                </a:solidFill>
                <a:latin typeface="Rockwell"/>
                <a:cs typeface="Rockwell"/>
              </a:rPr>
              <a:t>7</a:t>
            </a:r>
            <a:endParaRPr sz="750" kern="0">
              <a:solidFill>
                <a:sysClr val="windowText" lastClr="000000"/>
              </a:solidFill>
              <a:latin typeface="Rockwell"/>
              <a:cs typeface="Rockwell"/>
            </a:endParaRPr>
          </a:p>
        </p:txBody>
      </p:sp>
      <p:sp>
        <p:nvSpPr>
          <p:cNvPr id="117" name="object 117"/>
          <p:cNvSpPr txBox="1"/>
          <p:nvPr/>
        </p:nvSpPr>
        <p:spPr>
          <a:xfrm>
            <a:off x="4979445" y="756352"/>
            <a:ext cx="1620371" cy="1458996"/>
          </a:xfrm>
          <a:prstGeom prst="rect">
            <a:avLst/>
          </a:prstGeom>
        </p:spPr>
        <p:txBody>
          <a:bodyPr vert="horz" wrap="square" lIns="0" tIns="79001" rIns="0" bIns="0" rtlCol="0">
            <a:spAutoFit/>
          </a:bodyPr>
          <a:lstStyle/>
          <a:p>
            <a:pPr marL="11206" defTabSz="806867">
              <a:spcBef>
                <a:spcPts val="622"/>
              </a:spcBef>
              <a:tabLst>
                <a:tab pos="285205" algn="l"/>
              </a:tabLst>
            </a:pPr>
            <a:r>
              <a:rPr sz="750" b="1" kern="0" spc="-44" dirty="0">
                <a:solidFill>
                  <a:sysClr val="windowText" lastClr="000000"/>
                </a:solidFill>
                <a:latin typeface="Rockwell"/>
                <a:cs typeface="Rockwell"/>
              </a:rPr>
              <a:t>#</a:t>
            </a:r>
            <a:r>
              <a:rPr sz="750" b="1" kern="0" dirty="0">
                <a:solidFill>
                  <a:sysClr val="windowText" lastClr="000000"/>
                </a:solidFill>
                <a:latin typeface="Rockwell"/>
                <a:cs typeface="Rockwell"/>
              </a:rPr>
              <a:t>	Project</a:t>
            </a:r>
            <a:r>
              <a:rPr sz="750" b="1" kern="0" spc="146" dirty="0">
                <a:solidFill>
                  <a:sysClr val="windowText" lastClr="000000"/>
                </a:solidFill>
                <a:latin typeface="Rockwell"/>
                <a:cs typeface="Rockwell"/>
              </a:rPr>
              <a:t> </a:t>
            </a:r>
            <a:r>
              <a:rPr sz="750" b="1" kern="0" spc="-18" dirty="0">
                <a:solidFill>
                  <a:sysClr val="windowText" lastClr="000000"/>
                </a:solidFill>
                <a:latin typeface="Rockwell"/>
                <a:cs typeface="Rockwell"/>
              </a:rPr>
              <a:t>Name</a:t>
            </a:r>
            <a:endParaRPr sz="750" kern="0" dirty="0">
              <a:solidFill>
                <a:sysClr val="windowText" lastClr="000000"/>
              </a:solidFill>
              <a:latin typeface="Rockwell"/>
              <a:cs typeface="Rockwell"/>
            </a:endParaRPr>
          </a:p>
          <a:p>
            <a:pPr marL="285205" indent="-273998" defTabSz="806867">
              <a:spcBef>
                <a:spcPts val="538"/>
              </a:spcBef>
              <a:buFontTx/>
              <a:buAutoNum type="arabicPlain"/>
              <a:tabLst>
                <a:tab pos="285205" algn="l"/>
              </a:tabLst>
            </a:pPr>
            <a:r>
              <a:rPr sz="750" kern="0" dirty="0">
                <a:solidFill>
                  <a:sysClr val="windowText" lastClr="000000"/>
                </a:solidFill>
                <a:latin typeface="Rockwell"/>
                <a:cs typeface="Rockwell"/>
              </a:rPr>
              <a:t>Substrate</a:t>
            </a:r>
            <a:r>
              <a:rPr sz="750" kern="0" spc="190" dirty="0">
                <a:solidFill>
                  <a:sysClr val="windowText" lastClr="000000"/>
                </a:solidFill>
                <a:latin typeface="Rockwell"/>
                <a:cs typeface="Rockwell"/>
              </a:rPr>
              <a:t> </a:t>
            </a:r>
            <a:r>
              <a:rPr sz="750" kern="0" dirty="0">
                <a:solidFill>
                  <a:sysClr val="windowText" lastClr="000000"/>
                </a:solidFill>
                <a:latin typeface="Rockwell"/>
                <a:cs typeface="Rockwell"/>
              </a:rPr>
              <a:t>Enhancement</a:t>
            </a:r>
            <a:r>
              <a:rPr sz="750" kern="0" spc="190" dirty="0">
                <a:solidFill>
                  <a:sysClr val="windowText" lastClr="000000"/>
                </a:solidFill>
                <a:latin typeface="Rockwell"/>
                <a:cs typeface="Rockwell"/>
              </a:rPr>
              <a:t> </a:t>
            </a:r>
            <a:r>
              <a:rPr sz="750" kern="0" spc="-18" dirty="0">
                <a:solidFill>
                  <a:sysClr val="windowText" lastClr="000000"/>
                </a:solidFill>
                <a:latin typeface="Rockwell"/>
                <a:cs typeface="Rockwell"/>
              </a:rPr>
              <a:t>Pilot</a:t>
            </a:r>
            <a:endParaRPr sz="750" kern="0" dirty="0">
              <a:solidFill>
                <a:sysClr val="windowText" lastClr="000000"/>
              </a:solidFill>
              <a:latin typeface="Rockwell"/>
              <a:cs typeface="Rockwell"/>
            </a:endParaRPr>
          </a:p>
          <a:p>
            <a:pPr marL="285205" marR="319385" indent="-274559" defTabSz="806867">
              <a:lnSpc>
                <a:spcPct val="160000"/>
              </a:lnSpc>
              <a:buFontTx/>
              <a:buAutoNum type="arabicPlain"/>
              <a:tabLst>
                <a:tab pos="285205" algn="l"/>
              </a:tabLst>
            </a:pPr>
            <a:r>
              <a:rPr sz="750" kern="0" dirty="0">
                <a:solidFill>
                  <a:sysClr val="windowText" lastClr="000000"/>
                </a:solidFill>
                <a:latin typeface="Rockwell"/>
                <a:cs typeface="Rockwell"/>
              </a:rPr>
              <a:t>Straight</a:t>
            </a:r>
            <a:r>
              <a:rPr sz="750" kern="0" spc="110" dirty="0">
                <a:solidFill>
                  <a:sysClr val="windowText" lastClr="000000"/>
                </a:solidFill>
                <a:latin typeface="Rockwell"/>
                <a:cs typeface="Rockwell"/>
              </a:rPr>
              <a:t> </a:t>
            </a:r>
            <a:r>
              <a:rPr sz="750" kern="0" spc="-9" dirty="0">
                <a:solidFill>
                  <a:sysClr val="windowText" lastClr="000000"/>
                </a:solidFill>
                <a:latin typeface="Rockwell"/>
                <a:cs typeface="Rockwell"/>
              </a:rPr>
              <a:t>Reach</a:t>
            </a:r>
            <a:r>
              <a:rPr sz="750" kern="0" spc="441" dirty="0">
                <a:solidFill>
                  <a:sysClr val="windowText" lastClr="000000"/>
                </a:solidFill>
                <a:latin typeface="Rockwell"/>
                <a:cs typeface="Rockwell"/>
              </a:rPr>
              <a:t> </a:t>
            </a:r>
            <a:r>
              <a:rPr sz="750" kern="0" dirty="0">
                <a:solidFill>
                  <a:sysClr val="windowText" lastClr="000000"/>
                </a:solidFill>
                <a:latin typeface="Rockwell"/>
                <a:cs typeface="Rockwell"/>
              </a:rPr>
              <a:t>Bonners</a:t>
            </a:r>
            <a:r>
              <a:rPr sz="750" kern="0" spc="128" dirty="0">
                <a:solidFill>
                  <a:sysClr val="windowText" lastClr="000000"/>
                </a:solidFill>
                <a:latin typeface="Rockwell"/>
                <a:cs typeface="Rockwell"/>
              </a:rPr>
              <a:t> </a:t>
            </a:r>
            <a:r>
              <a:rPr sz="750" kern="0" dirty="0">
                <a:solidFill>
                  <a:sysClr val="windowText" lastClr="000000"/>
                </a:solidFill>
                <a:latin typeface="Rockwell"/>
                <a:cs typeface="Rockwell"/>
              </a:rPr>
              <a:t>Ferry</a:t>
            </a:r>
            <a:r>
              <a:rPr sz="750" kern="0" spc="101" dirty="0">
                <a:solidFill>
                  <a:sysClr val="windowText" lastClr="000000"/>
                </a:solidFill>
                <a:latin typeface="Rockwell"/>
                <a:cs typeface="Rockwell"/>
              </a:rPr>
              <a:t> </a:t>
            </a:r>
            <a:r>
              <a:rPr sz="750" kern="0" spc="-9" dirty="0">
                <a:solidFill>
                  <a:sysClr val="windowText" lastClr="000000"/>
                </a:solidFill>
                <a:latin typeface="Rockwell"/>
                <a:cs typeface="Rockwell"/>
              </a:rPr>
              <a:t>Islands </a:t>
            </a:r>
            <a:r>
              <a:rPr sz="750" kern="0" dirty="0">
                <a:solidFill>
                  <a:sysClr val="windowText" lastClr="000000"/>
                </a:solidFill>
                <a:latin typeface="Rockwell"/>
                <a:cs typeface="Rockwell"/>
              </a:rPr>
              <a:t>North</a:t>
            </a:r>
            <a:r>
              <a:rPr sz="750" kern="0" spc="71" dirty="0">
                <a:solidFill>
                  <a:sysClr val="windowText" lastClr="000000"/>
                </a:solidFill>
                <a:latin typeface="Rockwell"/>
                <a:cs typeface="Rockwell"/>
              </a:rPr>
              <a:t> </a:t>
            </a:r>
            <a:r>
              <a:rPr sz="750" kern="0" dirty="0">
                <a:solidFill>
                  <a:sysClr val="windowText" lastClr="000000"/>
                </a:solidFill>
                <a:latin typeface="Rockwell"/>
                <a:cs typeface="Rockwell"/>
              </a:rPr>
              <a:t>Side</a:t>
            </a:r>
            <a:r>
              <a:rPr sz="750" kern="0" spc="101" dirty="0">
                <a:solidFill>
                  <a:sysClr val="windowText" lastClr="000000"/>
                </a:solidFill>
                <a:latin typeface="Rockwell"/>
                <a:cs typeface="Rockwell"/>
              </a:rPr>
              <a:t> </a:t>
            </a:r>
            <a:r>
              <a:rPr sz="750" kern="0" spc="-9" dirty="0">
                <a:solidFill>
                  <a:sysClr val="windowText" lastClr="000000"/>
                </a:solidFill>
                <a:latin typeface="Rockwell"/>
                <a:cs typeface="Rockwell"/>
              </a:rPr>
              <a:t>Channels </a:t>
            </a:r>
            <a:r>
              <a:rPr sz="750" kern="0" dirty="0">
                <a:solidFill>
                  <a:sysClr val="windowText" lastClr="000000"/>
                </a:solidFill>
                <a:latin typeface="Rockwell"/>
                <a:cs typeface="Rockwell"/>
              </a:rPr>
              <a:t>Lower</a:t>
            </a:r>
            <a:r>
              <a:rPr sz="750" kern="0" spc="119" dirty="0">
                <a:solidFill>
                  <a:sysClr val="windowText" lastClr="000000"/>
                </a:solidFill>
                <a:latin typeface="Rockwell"/>
                <a:cs typeface="Rockwell"/>
              </a:rPr>
              <a:t> </a:t>
            </a:r>
            <a:r>
              <a:rPr sz="750" kern="0" spc="-9" dirty="0">
                <a:solidFill>
                  <a:sysClr val="windowText" lastClr="000000"/>
                </a:solidFill>
                <a:latin typeface="Rockwell"/>
                <a:cs typeface="Rockwell"/>
              </a:rPr>
              <a:t>Meander </a:t>
            </a:r>
            <a:r>
              <a:rPr sz="750" kern="0" dirty="0">
                <a:solidFill>
                  <a:sysClr val="windowText" lastClr="000000"/>
                </a:solidFill>
                <a:latin typeface="Rockwell"/>
                <a:cs typeface="Rockwell"/>
              </a:rPr>
              <a:t>Middle</a:t>
            </a:r>
            <a:r>
              <a:rPr sz="750" kern="0" spc="97" dirty="0">
                <a:solidFill>
                  <a:sysClr val="windowText" lastClr="000000"/>
                </a:solidFill>
                <a:latin typeface="Rockwell"/>
                <a:cs typeface="Rockwell"/>
              </a:rPr>
              <a:t> </a:t>
            </a:r>
            <a:r>
              <a:rPr sz="750" kern="0" spc="-9" dirty="0">
                <a:solidFill>
                  <a:sysClr val="windowText" lastClr="000000"/>
                </a:solidFill>
                <a:latin typeface="Rockwell"/>
                <a:cs typeface="Rockwell"/>
              </a:rPr>
              <a:t>Meand</a:t>
            </a:r>
            <a:r>
              <a:rPr lang="en-US" sz="750" kern="0" spc="-9" dirty="0">
                <a:solidFill>
                  <a:sysClr val="windowText" lastClr="000000"/>
                </a:solidFill>
                <a:latin typeface="Rockwell"/>
                <a:cs typeface="Rockwell"/>
              </a:rPr>
              <a:t>e</a:t>
            </a:r>
            <a:r>
              <a:rPr sz="750" kern="0" spc="-9" dirty="0">
                <a:solidFill>
                  <a:sysClr val="windowText" lastClr="000000"/>
                </a:solidFill>
                <a:latin typeface="Rockwell"/>
                <a:cs typeface="Rockwell"/>
              </a:rPr>
              <a:t>r </a:t>
            </a:r>
            <a:r>
              <a:rPr sz="750" kern="0" dirty="0">
                <a:solidFill>
                  <a:sysClr val="windowText" lastClr="000000"/>
                </a:solidFill>
                <a:latin typeface="Rockwell"/>
                <a:cs typeface="Rockwell"/>
              </a:rPr>
              <a:t>Upper</a:t>
            </a:r>
            <a:r>
              <a:rPr sz="750" kern="0" spc="115" dirty="0">
                <a:solidFill>
                  <a:sysClr val="windowText" lastClr="000000"/>
                </a:solidFill>
                <a:latin typeface="Rockwell"/>
                <a:cs typeface="Rockwell"/>
              </a:rPr>
              <a:t> </a:t>
            </a:r>
            <a:r>
              <a:rPr sz="750" kern="0" spc="-9" dirty="0">
                <a:solidFill>
                  <a:sysClr val="windowText" lastClr="000000"/>
                </a:solidFill>
                <a:latin typeface="Rockwell"/>
                <a:cs typeface="Rockwell"/>
              </a:rPr>
              <a:t>Meander</a:t>
            </a:r>
            <a:endParaRPr sz="750" kern="0" dirty="0">
              <a:solidFill>
                <a:sysClr val="windowText" lastClr="000000"/>
              </a:solidFill>
              <a:latin typeface="Rockwell"/>
              <a:cs typeface="Rockwell"/>
            </a:endParaRPr>
          </a:p>
        </p:txBody>
      </p:sp>
      <p:sp>
        <p:nvSpPr>
          <p:cNvPr id="118" name="object 118"/>
          <p:cNvSpPr txBox="1"/>
          <p:nvPr/>
        </p:nvSpPr>
        <p:spPr>
          <a:xfrm>
            <a:off x="6786731" y="756351"/>
            <a:ext cx="577103" cy="1451943"/>
          </a:xfrm>
          <a:prstGeom prst="rect">
            <a:avLst/>
          </a:prstGeom>
        </p:spPr>
        <p:txBody>
          <a:bodyPr vert="horz" wrap="square" lIns="0" tIns="79001" rIns="0" bIns="0" rtlCol="0">
            <a:spAutoFit/>
          </a:bodyPr>
          <a:lstStyle/>
          <a:p>
            <a:pPr marL="11206" defTabSz="806867">
              <a:spcBef>
                <a:spcPts val="622"/>
              </a:spcBef>
            </a:pPr>
            <a:r>
              <a:rPr sz="750" b="1" kern="0" dirty="0">
                <a:solidFill>
                  <a:sysClr val="windowText" lastClr="000000"/>
                </a:solidFill>
                <a:latin typeface="Rockwell"/>
                <a:cs typeface="Rockwell"/>
              </a:rPr>
              <a:t>Year</a:t>
            </a:r>
            <a:r>
              <a:rPr sz="750" b="1" kern="0" spc="93" dirty="0">
                <a:solidFill>
                  <a:sysClr val="windowText" lastClr="000000"/>
                </a:solidFill>
                <a:latin typeface="Rockwell"/>
                <a:cs typeface="Rockwell"/>
              </a:rPr>
              <a:t> </a:t>
            </a:r>
            <a:r>
              <a:rPr sz="750" b="1" kern="0" spc="-9" dirty="0">
                <a:solidFill>
                  <a:sysClr val="windowText" lastClr="000000"/>
                </a:solidFill>
                <a:latin typeface="Rockwell"/>
                <a:cs typeface="Rockwell"/>
              </a:rPr>
              <a:t>Built</a:t>
            </a:r>
            <a:endParaRPr sz="750" kern="0">
              <a:solidFill>
                <a:sysClr val="windowText" lastClr="000000"/>
              </a:solidFill>
              <a:latin typeface="Rockwell"/>
              <a:cs typeface="Rockwell"/>
            </a:endParaRPr>
          </a:p>
          <a:p>
            <a:pPr marL="11206" defTabSz="806867">
              <a:spcBef>
                <a:spcPts val="538"/>
              </a:spcBef>
            </a:pPr>
            <a:r>
              <a:rPr sz="750" kern="0" spc="-18" dirty="0">
                <a:solidFill>
                  <a:sysClr val="windowText" lastClr="000000"/>
                </a:solidFill>
                <a:latin typeface="Rockwell"/>
                <a:cs typeface="Rockwell"/>
              </a:rPr>
              <a:t>2014</a:t>
            </a:r>
            <a:endParaRPr sz="750" kern="0">
              <a:solidFill>
                <a:sysClr val="windowText" lastClr="000000"/>
              </a:solidFill>
              <a:latin typeface="Rockwell"/>
              <a:cs typeface="Rockwell"/>
            </a:endParaRPr>
          </a:p>
          <a:p>
            <a:pPr marL="11206" defTabSz="806867">
              <a:spcBef>
                <a:spcPts val="538"/>
              </a:spcBef>
            </a:pPr>
            <a:r>
              <a:rPr sz="750" kern="0" spc="-18" dirty="0">
                <a:solidFill>
                  <a:sysClr val="windowText" lastClr="000000"/>
                </a:solidFill>
                <a:latin typeface="Rockwell"/>
                <a:cs typeface="Rockwell"/>
              </a:rPr>
              <a:t>2015</a:t>
            </a:r>
            <a:endParaRPr sz="750" kern="0">
              <a:solidFill>
                <a:sysClr val="windowText" lastClr="000000"/>
              </a:solidFill>
              <a:latin typeface="Rockwell"/>
              <a:cs typeface="Rockwell"/>
            </a:endParaRPr>
          </a:p>
          <a:p>
            <a:pPr marL="11206" defTabSz="806867">
              <a:spcBef>
                <a:spcPts val="543"/>
              </a:spcBef>
            </a:pPr>
            <a:r>
              <a:rPr sz="750" kern="0" dirty="0">
                <a:solidFill>
                  <a:sysClr val="windowText" lastClr="000000"/>
                </a:solidFill>
                <a:latin typeface="Rockwell"/>
                <a:cs typeface="Rockwell"/>
              </a:rPr>
              <a:t>2015</a:t>
            </a:r>
            <a:r>
              <a:rPr sz="750" kern="0" spc="57" dirty="0">
                <a:solidFill>
                  <a:sysClr val="windowText" lastClr="000000"/>
                </a:solidFill>
                <a:latin typeface="Rockwell"/>
                <a:cs typeface="Rockwell"/>
              </a:rPr>
              <a:t> </a:t>
            </a:r>
            <a:r>
              <a:rPr sz="750" kern="0" dirty="0">
                <a:solidFill>
                  <a:sysClr val="windowText" lastClr="000000"/>
                </a:solidFill>
                <a:latin typeface="Rockwell"/>
                <a:cs typeface="Rockwell"/>
              </a:rPr>
              <a:t>&amp;</a:t>
            </a:r>
            <a:r>
              <a:rPr sz="750" kern="0" spc="57" dirty="0">
                <a:solidFill>
                  <a:sysClr val="windowText" lastClr="000000"/>
                </a:solidFill>
                <a:latin typeface="Rockwell"/>
                <a:cs typeface="Rockwell"/>
              </a:rPr>
              <a:t> </a:t>
            </a:r>
            <a:r>
              <a:rPr sz="750" kern="0" spc="-18" dirty="0">
                <a:solidFill>
                  <a:sysClr val="windowText" lastClr="000000"/>
                </a:solidFill>
                <a:latin typeface="Rockwell"/>
                <a:cs typeface="Rockwell"/>
              </a:rPr>
              <a:t>2016</a:t>
            </a:r>
            <a:endParaRPr sz="750" kern="0">
              <a:solidFill>
                <a:sysClr val="windowText" lastClr="000000"/>
              </a:solidFill>
              <a:latin typeface="Rockwell"/>
              <a:cs typeface="Rockwell"/>
            </a:endParaRPr>
          </a:p>
          <a:p>
            <a:pPr marL="11206" defTabSz="806867">
              <a:spcBef>
                <a:spcPts val="538"/>
              </a:spcBef>
            </a:pPr>
            <a:r>
              <a:rPr sz="750" kern="0" spc="-18" dirty="0">
                <a:solidFill>
                  <a:sysClr val="windowText" lastClr="000000"/>
                </a:solidFill>
                <a:latin typeface="Rockwell"/>
                <a:cs typeface="Rockwell"/>
              </a:rPr>
              <a:t>2012</a:t>
            </a:r>
            <a:endParaRPr sz="750" kern="0">
              <a:solidFill>
                <a:sysClr val="windowText" lastClr="000000"/>
              </a:solidFill>
              <a:latin typeface="Rockwell"/>
              <a:cs typeface="Rockwell"/>
            </a:endParaRPr>
          </a:p>
          <a:p>
            <a:pPr marL="11206" defTabSz="806867">
              <a:spcBef>
                <a:spcPts val="543"/>
              </a:spcBef>
            </a:pPr>
            <a:r>
              <a:rPr sz="750" kern="0" dirty="0">
                <a:solidFill>
                  <a:sysClr val="windowText" lastClr="000000"/>
                </a:solidFill>
                <a:latin typeface="Rockwell"/>
                <a:cs typeface="Rockwell"/>
              </a:rPr>
              <a:t>2017</a:t>
            </a:r>
            <a:r>
              <a:rPr sz="750" kern="0" spc="57" dirty="0">
                <a:solidFill>
                  <a:sysClr val="windowText" lastClr="000000"/>
                </a:solidFill>
                <a:latin typeface="Rockwell"/>
                <a:cs typeface="Rockwell"/>
              </a:rPr>
              <a:t> </a:t>
            </a:r>
            <a:r>
              <a:rPr sz="750" kern="0" dirty="0">
                <a:solidFill>
                  <a:sysClr val="windowText" lastClr="000000"/>
                </a:solidFill>
                <a:latin typeface="Rockwell"/>
                <a:cs typeface="Rockwell"/>
              </a:rPr>
              <a:t>&amp;</a:t>
            </a:r>
            <a:r>
              <a:rPr sz="750" kern="0" spc="57" dirty="0">
                <a:solidFill>
                  <a:sysClr val="windowText" lastClr="000000"/>
                </a:solidFill>
                <a:latin typeface="Rockwell"/>
                <a:cs typeface="Rockwell"/>
              </a:rPr>
              <a:t> </a:t>
            </a:r>
            <a:r>
              <a:rPr sz="750" kern="0" spc="-18" dirty="0">
                <a:solidFill>
                  <a:sysClr val="windowText" lastClr="000000"/>
                </a:solidFill>
                <a:latin typeface="Rockwell"/>
                <a:cs typeface="Rockwell"/>
              </a:rPr>
              <a:t>2018</a:t>
            </a:r>
            <a:endParaRPr sz="750" kern="0">
              <a:solidFill>
                <a:sysClr val="windowText" lastClr="000000"/>
              </a:solidFill>
              <a:latin typeface="Rockwell"/>
              <a:cs typeface="Rockwell"/>
            </a:endParaRPr>
          </a:p>
          <a:p>
            <a:pPr marL="11206" defTabSz="806867">
              <a:spcBef>
                <a:spcPts val="538"/>
              </a:spcBef>
            </a:pPr>
            <a:r>
              <a:rPr sz="750" kern="0" spc="-18" dirty="0">
                <a:solidFill>
                  <a:sysClr val="windowText" lastClr="000000"/>
                </a:solidFill>
                <a:latin typeface="Rockwell"/>
                <a:cs typeface="Rockwell"/>
              </a:rPr>
              <a:t>2013</a:t>
            </a:r>
            <a:endParaRPr sz="750" kern="0">
              <a:solidFill>
                <a:sysClr val="windowText" lastClr="000000"/>
              </a:solidFill>
              <a:latin typeface="Rockwell"/>
              <a:cs typeface="Rockwell"/>
            </a:endParaRPr>
          </a:p>
          <a:p>
            <a:pPr marL="11206" defTabSz="806867">
              <a:spcBef>
                <a:spcPts val="538"/>
              </a:spcBef>
            </a:pPr>
            <a:r>
              <a:rPr sz="750" kern="0" spc="-18" dirty="0">
                <a:solidFill>
                  <a:sysClr val="windowText" lastClr="000000"/>
                </a:solidFill>
                <a:latin typeface="Rockwell"/>
                <a:cs typeface="Rockwell"/>
              </a:rPr>
              <a:t>2012</a:t>
            </a:r>
            <a:endParaRPr sz="750" kern="0">
              <a:solidFill>
                <a:sysClr val="windowText" lastClr="000000"/>
              </a:solidFill>
              <a:latin typeface="Rockwell"/>
              <a:cs typeface="Rockwell"/>
            </a:endParaRPr>
          </a:p>
        </p:txBody>
      </p:sp>
      <p:graphicFrame>
        <p:nvGraphicFramePr>
          <p:cNvPr id="119" name="object 119"/>
          <p:cNvGraphicFramePr>
            <a:graphicFrameLocks noGrp="1"/>
          </p:cNvGraphicFramePr>
          <p:nvPr/>
        </p:nvGraphicFramePr>
        <p:xfrm>
          <a:off x="4962636" y="2271447"/>
          <a:ext cx="2078691" cy="543485"/>
        </p:xfrm>
        <a:graphic>
          <a:graphicData uri="http://schemas.openxmlformats.org/drawingml/2006/table">
            <a:tbl>
              <a:tblPr firstRow="1" bandRow="1">
                <a:tableStyleId>{2D5ABB26-0587-4C30-8999-92F81FD0307C}</a:tableStyleId>
              </a:tblPr>
              <a:tblGrid>
                <a:gridCol w="219075">
                  <a:extLst>
                    <a:ext uri="{9D8B030D-6E8A-4147-A177-3AD203B41FA5}">
                      <a16:colId xmlns:a16="http://schemas.microsoft.com/office/drawing/2014/main" val="20000"/>
                    </a:ext>
                  </a:extLst>
                </a:gridCol>
                <a:gridCol w="1151404">
                  <a:extLst>
                    <a:ext uri="{9D8B030D-6E8A-4147-A177-3AD203B41FA5}">
                      <a16:colId xmlns:a16="http://schemas.microsoft.com/office/drawing/2014/main" val="20001"/>
                    </a:ext>
                  </a:extLst>
                </a:gridCol>
                <a:gridCol w="708212">
                  <a:extLst>
                    <a:ext uri="{9D8B030D-6E8A-4147-A177-3AD203B41FA5}">
                      <a16:colId xmlns:a16="http://schemas.microsoft.com/office/drawing/2014/main" val="20002"/>
                    </a:ext>
                  </a:extLst>
                </a:gridCol>
              </a:tblGrid>
              <a:tr h="177613">
                <a:tc>
                  <a:txBody>
                    <a:bodyPr/>
                    <a:lstStyle/>
                    <a:p>
                      <a:pPr marL="31750">
                        <a:lnSpc>
                          <a:spcPct val="100000"/>
                        </a:lnSpc>
                        <a:spcBef>
                          <a:spcPts val="240"/>
                        </a:spcBef>
                      </a:pPr>
                      <a:r>
                        <a:rPr sz="800" spc="-50" dirty="0">
                          <a:latin typeface="Rockwell"/>
                          <a:cs typeface="Rockwell"/>
                        </a:rPr>
                        <a:t>8</a:t>
                      </a:r>
                      <a:endParaRPr sz="800">
                        <a:latin typeface="Rockwell"/>
                        <a:cs typeface="Rockwell"/>
                      </a:endParaRPr>
                    </a:p>
                  </a:txBody>
                  <a:tcPr marL="0" marR="0" marT="26894" marB="0"/>
                </a:tc>
                <a:tc>
                  <a:txBody>
                    <a:bodyPr/>
                    <a:lstStyle/>
                    <a:p>
                      <a:pPr marL="93980">
                        <a:lnSpc>
                          <a:spcPct val="100000"/>
                        </a:lnSpc>
                        <a:spcBef>
                          <a:spcPts val="240"/>
                        </a:spcBef>
                      </a:pPr>
                      <a:r>
                        <a:rPr sz="800" dirty="0">
                          <a:latin typeface="Rockwell"/>
                          <a:cs typeface="Rockwell"/>
                        </a:rPr>
                        <a:t>Phase</a:t>
                      </a:r>
                      <a:r>
                        <a:rPr sz="800" spc="105" dirty="0">
                          <a:latin typeface="Rockwell"/>
                          <a:cs typeface="Rockwell"/>
                        </a:rPr>
                        <a:t> </a:t>
                      </a:r>
                      <a:r>
                        <a:rPr sz="800" spc="-25" dirty="0">
                          <a:latin typeface="Rockwell"/>
                          <a:cs typeface="Rockwell"/>
                        </a:rPr>
                        <a:t>1B</a:t>
                      </a:r>
                      <a:endParaRPr sz="800">
                        <a:latin typeface="Rockwell"/>
                        <a:cs typeface="Rockwell"/>
                      </a:endParaRPr>
                    </a:p>
                  </a:txBody>
                  <a:tcPr marL="0" marR="0" marT="26894" marB="0"/>
                </a:tc>
                <a:tc>
                  <a:txBody>
                    <a:bodyPr/>
                    <a:lstStyle/>
                    <a:p>
                      <a:pPr marR="24130" algn="r">
                        <a:lnSpc>
                          <a:spcPct val="100000"/>
                        </a:lnSpc>
                        <a:spcBef>
                          <a:spcPts val="240"/>
                        </a:spcBef>
                      </a:pPr>
                      <a:r>
                        <a:rPr sz="800" spc="-20" dirty="0">
                          <a:latin typeface="Rockwell"/>
                          <a:cs typeface="Rockwell"/>
                        </a:rPr>
                        <a:t>2011</a:t>
                      </a:r>
                      <a:endParaRPr sz="800">
                        <a:latin typeface="Rockwell"/>
                        <a:cs typeface="Rockwell"/>
                      </a:endParaRPr>
                    </a:p>
                  </a:txBody>
                  <a:tcPr marL="0" marR="0" marT="26894" marB="0"/>
                </a:tc>
                <a:extLst>
                  <a:ext uri="{0D108BD9-81ED-4DB2-BD59-A6C34878D82A}">
                    <a16:rowId xmlns:a16="http://schemas.microsoft.com/office/drawing/2014/main" val="10000"/>
                  </a:ext>
                </a:extLst>
              </a:tr>
              <a:tr h="185457">
                <a:tc>
                  <a:txBody>
                    <a:bodyPr/>
                    <a:lstStyle/>
                    <a:p>
                      <a:pPr marL="31750">
                        <a:lnSpc>
                          <a:spcPct val="100000"/>
                        </a:lnSpc>
                        <a:spcBef>
                          <a:spcPts val="284"/>
                        </a:spcBef>
                      </a:pPr>
                      <a:r>
                        <a:rPr sz="800" spc="-50" dirty="0">
                          <a:latin typeface="Rockwell"/>
                          <a:cs typeface="Rockwell"/>
                        </a:rPr>
                        <a:t>9</a:t>
                      </a:r>
                      <a:endParaRPr sz="800">
                        <a:latin typeface="Rockwell"/>
                        <a:cs typeface="Rockwell"/>
                      </a:endParaRPr>
                    </a:p>
                  </a:txBody>
                  <a:tcPr marL="0" marR="0" marT="31936" marB="0"/>
                </a:tc>
                <a:tc>
                  <a:txBody>
                    <a:bodyPr/>
                    <a:lstStyle/>
                    <a:p>
                      <a:pPr marL="93980">
                        <a:lnSpc>
                          <a:spcPct val="100000"/>
                        </a:lnSpc>
                        <a:spcBef>
                          <a:spcPts val="284"/>
                        </a:spcBef>
                      </a:pPr>
                      <a:r>
                        <a:rPr sz="800" dirty="0">
                          <a:latin typeface="Rockwell"/>
                          <a:cs typeface="Rockwell"/>
                        </a:rPr>
                        <a:t>1A</a:t>
                      </a:r>
                      <a:r>
                        <a:rPr sz="800" spc="40" dirty="0">
                          <a:latin typeface="Rockwell"/>
                          <a:cs typeface="Rockwell"/>
                        </a:rPr>
                        <a:t> </a:t>
                      </a:r>
                      <a:r>
                        <a:rPr sz="800" spc="-10" dirty="0">
                          <a:latin typeface="Rockwell"/>
                          <a:cs typeface="Rockwell"/>
                        </a:rPr>
                        <a:t>Extension</a:t>
                      </a:r>
                      <a:endParaRPr sz="800">
                        <a:latin typeface="Rockwell"/>
                        <a:cs typeface="Rockwell"/>
                      </a:endParaRPr>
                    </a:p>
                  </a:txBody>
                  <a:tcPr marL="0" marR="0" marT="31936" marB="0"/>
                </a:tc>
                <a:tc>
                  <a:txBody>
                    <a:bodyPr/>
                    <a:lstStyle/>
                    <a:p>
                      <a:pPr marR="24130" algn="r">
                        <a:lnSpc>
                          <a:spcPct val="100000"/>
                        </a:lnSpc>
                        <a:spcBef>
                          <a:spcPts val="284"/>
                        </a:spcBef>
                      </a:pPr>
                      <a:r>
                        <a:rPr sz="800" spc="-20" dirty="0">
                          <a:latin typeface="Rockwell"/>
                          <a:cs typeface="Rockwell"/>
                        </a:rPr>
                        <a:t>2013</a:t>
                      </a:r>
                      <a:endParaRPr sz="800">
                        <a:latin typeface="Rockwell"/>
                        <a:cs typeface="Rockwell"/>
                      </a:endParaRPr>
                    </a:p>
                  </a:txBody>
                  <a:tcPr marL="0" marR="0" marT="31936" marB="0"/>
                </a:tc>
                <a:extLst>
                  <a:ext uri="{0D108BD9-81ED-4DB2-BD59-A6C34878D82A}">
                    <a16:rowId xmlns:a16="http://schemas.microsoft.com/office/drawing/2014/main" val="10001"/>
                  </a:ext>
                </a:extLst>
              </a:tr>
              <a:tr h="180415">
                <a:tc>
                  <a:txBody>
                    <a:bodyPr/>
                    <a:lstStyle/>
                    <a:p>
                      <a:pPr marL="31750">
                        <a:lnSpc>
                          <a:spcPct val="100000"/>
                        </a:lnSpc>
                        <a:spcBef>
                          <a:spcPts val="305"/>
                        </a:spcBef>
                      </a:pPr>
                      <a:r>
                        <a:rPr sz="800" spc="-25" dirty="0">
                          <a:latin typeface="Rockwell"/>
                          <a:cs typeface="Rockwell"/>
                        </a:rPr>
                        <a:t>10</a:t>
                      </a:r>
                      <a:endParaRPr sz="800">
                        <a:latin typeface="Rockwell"/>
                        <a:cs typeface="Rockwell"/>
                      </a:endParaRPr>
                    </a:p>
                  </a:txBody>
                  <a:tcPr marL="0" marR="0" marT="34178" marB="0"/>
                </a:tc>
                <a:tc>
                  <a:txBody>
                    <a:bodyPr/>
                    <a:lstStyle/>
                    <a:p>
                      <a:pPr marL="93980">
                        <a:lnSpc>
                          <a:spcPct val="100000"/>
                        </a:lnSpc>
                        <a:spcBef>
                          <a:spcPts val="305"/>
                        </a:spcBef>
                      </a:pPr>
                      <a:r>
                        <a:rPr sz="800" dirty="0">
                          <a:latin typeface="Rockwell"/>
                          <a:cs typeface="Rockwell"/>
                        </a:rPr>
                        <a:t>Phase</a:t>
                      </a:r>
                      <a:r>
                        <a:rPr sz="800" spc="105" dirty="0">
                          <a:latin typeface="Rockwell"/>
                          <a:cs typeface="Rockwell"/>
                        </a:rPr>
                        <a:t> </a:t>
                      </a:r>
                      <a:r>
                        <a:rPr sz="800" spc="-25" dirty="0">
                          <a:latin typeface="Rockwell"/>
                          <a:cs typeface="Rockwell"/>
                        </a:rPr>
                        <a:t>1A</a:t>
                      </a:r>
                      <a:endParaRPr sz="800">
                        <a:latin typeface="Rockwell"/>
                        <a:cs typeface="Rockwell"/>
                      </a:endParaRPr>
                    </a:p>
                  </a:txBody>
                  <a:tcPr marL="0" marR="0" marT="34178" marB="0"/>
                </a:tc>
                <a:tc>
                  <a:txBody>
                    <a:bodyPr/>
                    <a:lstStyle/>
                    <a:p>
                      <a:pPr marR="24130" algn="r">
                        <a:lnSpc>
                          <a:spcPct val="100000"/>
                        </a:lnSpc>
                        <a:spcBef>
                          <a:spcPts val="305"/>
                        </a:spcBef>
                      </a:pPr>
                      <a:r>
                        <a:rPr sz="800" spc="-20" dirty="0">
                          <a:latin typeface="Rockwell"/>
                          <a:cs typeface="Rockwell"/>
                        </a:rPr>
                        <a:t>2011</a:t>
                      </a:r>
                      <a:endParaRPr sz="800" dirty="0">
                        <a:latin typeface="Rockwell"/>
                        <a:cs typeface="Rockwell"/>
                      </a:endParaRPr>
                    </a:p>
                  </a:txBody>
                  <a:tcPr marL="0" marR="0" marT="34178" marB="0"/>
                </a:tc>
                <a:extLst>
                  <a:ext uri="{0D108BD9-81ED-4DB2-BD59-A6C34878D82A}">
                    <a16:rowId xmlns:a16="http://schemas.microsoft.com/office/drawing/2014/main" val="10002"/>
                  </a:ext>
                </a:extLst>
              </a:tr>
            </a:tbl>
          </a:graphicData>
        </a:graphic>
      </p:graphicFrame>
      <p:grpSp>
        <p:nvGrpSpPr>
          <p:cNvPr id="120" name="object 120"/>
          <p:cNvGrpSpPr/>
          <p:nvPr/>
        </p:nvGrpSpPr>
        <p:grpSpPr>
          <a:xfrm>
            <a:off x="3963296" y="1401184"/>
            <a:ext cx="5830981" cy="3813922"/>
            <a:chOff x="3983735" y="1588008"/>
            <a:chExt cx="6608445" cy="4322445"/>
          </a:xfrm>
        </p:grpSpPr>
        <p:pic>
          <p:nvPicPr>
            <p:cNvPr id="121" name="object 121"/>
            <p:cNvPicPr/>
            <p:nvPr/>
          </p:nvPicPr>
          <p:blipFill>
            <a:blip r:embed="rId11" cstate="print"/>
            <a:stretch>
              <a:fillRect/>
            </a:stretch>
          </p:blipFill>
          <p:spPr>
            <a:xfrm>
              <a:off x="3983735" y="1588008"/>
              <a:ext cx="207263" cy="207264"/>
            </a:xfrm>
            <a:prstGeom prst="rect">
              <a:avLst/>
            </a:prstGeom>
          </p:spPr>
        </p:pic>
        <p:pic>
          <p:nvPicPr>
            <p:cNvPr id="122" name="object 122"/>
            <p:cNvPicPr/>
            <p:nvPr/>
          </p:nvPicPr>
          <p:blipFill>
            <a:blip r:embed="rId12" cstate="print"/>
            <a:stretch>
              <a:fillRect/>
            </a:stretch>
          </p:blipFill>
          <p:spPr>
            <a:xfrm>
              <a:off x="6071615" y="4968240"/>
              <a:ext cx="204215" cy="207263"/>
            </a:xfrm>
            <a:prstGeom prst="rect">
              <a:avLst/>
            </a:prstGeom>
          </p:spPr>
        </p:pic>
        <p:pic>
          <p:nvPicPr>
            <p:cNvPr id="123" name="object 123"/>
            <p:cNvPicPr/>
            <p:nvPr/>
          </p:nvPicPr>
          <p:blipFill>
            <a:blip r:embed="rId13" cstate="print"/>
            <a:stretch>
              <a:fillRect/>
            </a:stretch>
          </p:blipFill>
          <p:spPr>
            <a:xfrm>
              <a:off x="6693407" y="5681472"/>
              <a:ext cx="207264" cy="204215"/>
            </a:xfrm>
            <a:prstGeom prst="rect">
              <a:avLst/>
            </a:prstGeom>
          </p:spPr>
        </p:pic>
        <p:pic>
          <p:nvPicPr>
            <p:cNvPr id="124" name="object 124"/>
            <p:cNvPicPr/>
            <p:nvPr/>
          </p:nvPicPr>
          <p:blipFill>
            <a:blip r:embed="rId12" cstate="print"/>
            <a:stretch>
              <a:fillRect/>
            </a:stretch>
          </p:blipFill>
          <p:spPr>
            <a:xfrm>
              <a:off x="7354823" y="5702808"/>
              <a:ext cx="204216" cy="207263"/>
            </a:xfrm>
            <a:prstGeom prst="rect">
              <a:avLst/>
            </a:prstGeom>
          </p:spPr>
        </p:pic>
        <p:pic>
          <p:nvPicPr>
            <p:cNvPr id="125" name="object 125"/>
            <p:cNvPicPr/>
            <p:nvPr/>
          </p:nvPicPr>
          <p:blipFill>
            <a:blip r:embed="rId14" cstate="print"/>
            <a:stretch>
              <a:fillRect/>
            </a:stretch>
          </p:blipFill>
          <p:spPr>
            <a:xfrm>
              <a:off x="7933944" y="5650992"/>
              <a:ext cx="207264" cy="207263"/>
            </a:xfrm>
            <a:prstGeom prst="rect">
              <a:avLst/>
            </a:prstGeom>
          </p:spPr>
        </p:pic>
        <p:pic>
          <p:nvPicPr>
            <p:cNvPr id="126" name="object 126"/>
            <p:cNvPicPr/>
            <p:nvPr/>
          </p:nvPicPr>
          <p:blipFill>
            <a:blip r:embed="rId15" cstate="print"/>
            <a:stretch>
              <a:fillRect/>
            </a:stretch>
          </p:blipFill>
          <p:spPr>
            <a:xfrm>
              <a:off x="8208264" y="4782312"/>
              <a:ext cx="204216" cy="204215"/>
            </a:xfrm>
            <a:prstGeom prst="rect">
              <a:avLst/>
            </a:prstGeom>
          </p:spPr>
        </p:pic>
        <p:pic>
          <p:nvPicPr>
            <p:cNvPr id="127" name="object 127"/>
            <p:cNvPicPr/>
            <p:nvPr/>
          </p:nvPicPr>
          <p:blipFill>
            <a:blip r:embed="rId16" cstate="print"/>
            <a:stretch>
              <a:fillRect/>
            </a:stretch>
          </p:blipFill>
          <p:spPr>
            <a:xfrm>
              <a:off x="8723376" y="4791456"/>
              <a:ext cx="207264" cy="207263"/>
            </a:xfrm>
            <a:prstGeom prst="rect">
              <a:avLst/>
            </a:prstGeom>
          </p:spPr>
        </p:pic>
        <p:pic>
          <p:nvPicPr>
            <p:cNvPr id="128" name="object 128"/>
            <p:cNvPicPr/>
            <p:nvPr/>
          </p:nvPicPr>
          <p:blipFill>
            <a:blip r:embed="rId17" cstate="print"/>
            <a:stretch>
              <a:fillRect/>
            </a:stretch>
          </p:blipFill>
          <p:spPr>
            <a:xfrm>
              <a:off x="10387583" y="4870704"/>
              <a:ext cx="204216" cy="207263"/>
            </a:xfrm>
            <a:prstGeom prst="rect">
              <a:avLst/>
            </a:prstGeom>
          </p:spPr>
        </p:pic>
        <p:pic>
          <p:nvPicPr>
            <p:cNvPr id="129" name="object 129"/>
            <p:cNvPicPr/>
            <p:nvPr/>
          </p:nvPicPr>
          <p:blipFill>
            <a:blip r:embed="rId13" cstate="print"/>
            <a:stretch>
              <a:fillRect/>
            </a:stretch>
          </p:blipFill>
          <p:spPr>
            <a:xfrm>
              <a:off x="9988295" y="4276343"/>
              <a:ext cx="207264" cy="204216"/>
            </a:xfrm>
            <a:prstGeom prst="rect">
              <a:avLst/>
            </a:prstGeom>
          </p:spPr>
        </p:pic>
      </p:grpSp>
      <p:sp>
        <p:nvSpPr>
          <p:cNvPr id="130" name="object 130"/>
          <p:cNvSpPr txBox="1"/>
          <p:nvPr/>
        </p:nvSpPr>
        <p:spPr>
          <a:xfrm>
            <a:off x="9312089" y="3802380"/>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9</a:t>
            </a:r>
            <a:endParaRPr sz="706" kern="0">
              <a:solidFill>
                <a:sysClr val="windowText" lastClr="000000"/>
              </a:solidFill>
              <a:latin typeface="Arial"/>
              <a:cs typeface="Arial"/>
            </a:endParaRPr>
          </a:p>
        </p:txBody>
      </p:sp>
      <p:sp>
        <p:nvSpPr>
          <p:cNvPr id="131" name="object 131"/>
          <p:cNvSpPr txBox="1"/>
          <p:nvPr/>
        </p:nvSpPr>
        <p:spPr>
          <a:xfrm>
            <a:off x="9637506" y="4316058"/>
            <a:ext cx="119343" cy="118803"/>
          </a:xfrm>
          <a:prstGeom prst="rect">
            <a:avLst/>
          </a:prstGeom>
        </p:spPr>
        <p:txBody>
          <a:bodyPr vert="horz" wrap="square" lIns="0" tIns="10085" rIns="0" bIns="0" rtlCol="0">
            <a:spAutoFit/>
          </a:bodyPr>
          <a:lstStyle/>
          <a:p>
            <a:pPr marL="11206" defTabSz="806867">
              <a:spcBef>
                <a:spcPts val="79"/>
              </a:spcBef>
            </a:pPr>
            <a:r>
              <a:rPr sz="706" b="1" kern="0" spc="-22" dirty="0">
                <a:solidFill>
                  <a:sysClr val="windowText" lastClr="000000"/>
                </a:solidFill>
                <a:latin typeface="Arial"/>
                <a:cs typeface="Arial"/>
              </a:rPr>
              <a:t>10</a:t>
            </a:r>
            <a:endParaRPr sz="706" kern="0">
              <a:solidFill>
                <a:sysClr val="windowText" lastClr="000000"/>
              </a:solidFill>
              <a:latin typeface="Arial"/>
              <a:cs typeface="Arial"/>
            </a:endParaRPr>
          </a:p>
        </p:txBody>
      </p:sp>
      <p:sp>
        <p:nvSpPr>
          <p:cNvPr id="132" name="object 132"/>
          <p:cNvSpPr txBox="1"/>
          <p:nvPr/>
        </p:nvSpPr>
        <p:spPr>
          <a:xfrm>
            <a:off x="5866951" y="4396740"/>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2</a:t>
            </a:r>
            <a:endParaRPr sz="706" kern="0">
              <a:solidFill>
                <a:sysClr val="windowText" lastClr="000000"/>
              </a:solidFill>
              <a:latin typeface="Arial"/>
              <a:cs typeface="Arial"/>
            </a:endParaRPr>
          </a:p>
        </p:txBody>
      </p:sp>
      <p:sp>
        <p:nvSpPr>
          <p:cNvPr id="133" name="object 133"/>
          <p:cNvSpPr txBox="1"/>
          <p:nvPr/>
        </p:nvSpPr>
        <p:spPr>
          <a:xfrm>
            <a:off x="6415592" y="5039510"/>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3</a:t>
            </a:r>
            <a:endParaRPr sz="706" kern="0">
              <a:solidFill>
                <a:sysClr val="windowText" lastClr="000000"/>
              </a:solidFill>
              <a:latin typeface="Arial"/>
              <a:cs typeface="Arial"/>
            </a:endParaRPr>
          </a:p>
        </p:txBody>
      </p:sp>
      <p:sp>
        <p:nvSpPr>
          <p:cNvPr id="134" name="object 134"/>
          <p:cNvSpPr txBox="1"/>
          <p:nvPr/>
        </p:nvSpPr>
        <p:spPr>
          <a:xfrm>
            <a:off x="6993815" y="5061024"/>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5</a:t>
            </a:r>
            <a:endParaRPr sz="706" kern="0">
              <a:solidFill>
                <a:sysClr val="windowText" lastClr="000000"/>
              </a:solidFill>
              <a:latin typeface="Arial"/>
              <a:cs typeface="Arial"/>
            </a:endParaRPr>
          </a:p>
        </p:txBody>
      </p:sp>
      <p:sp>
        <p:nvSpPr>
          <p:cNvPr id="135" name="object 135"/>
          <p:cNvSpPr txBox="1"/>
          <p:nvPr/>
        </p:nvSpPr>
        <p:spPr>
          <a:xfrm>
            <a:off x="7510183" y="5023373"/>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6</a:t>
            </a:r>
            <a:endParaRPr sz="706" kern="0">
              <a:solidFill>
                <a:sysClr val="windowText" lastClr="000000"/>
              </a:solidFill>
              <a:latin typeface="Arial"/>
              <a:cs typeface="Arial"/>
            </a:endParaRPr>
          </a:p>
        </p:txBody>
      </p:sp>
      <p:sp>
        <p:nvSpPr>
          <p:cNvPr id="136" name="object 136"/>
          <p:cNvSpPr txBox="1"/>
          <p:nvPr/>
        </p:nvSpPr>
        <p:spPr>
          <a:xfrm>
            <a:off x="7760298" y="4251512"/>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7</a:t>
            </a:r>
            <a:endParaRPr sz="706" kern="0">
              <a:solidFill>
                <a:sysClr val="windowText" lastClr="000000"/>
              </a:solidFill>
              <a:latin typeface="Arial"/>
              <a:cs typeface="Arial"/>
            </a:endParaRPr>
          </a:p>
        </p:txBody>
      </p:sp>
      <p:pic>
        <p:nvPicPr>
          <p:cNvPr id="137" name="object 137"/>
          <p:cNvPicPr/>
          <p:nvPr/>
        </p:nvPicPr>
        <p:blipFill>
          <a:blip r:embed="rId11" cstate="print"/>
          <a:stretch>
            <a:fillRect/>
          </a:stretch>
        </p:blipFill>
        <p:spPr>
          <a:xfrm>
            <a:off x="6937785" y="4122869"/>
            <a:ext cx="182880" cy="182879"/>
          </a:xfrm>
          <a:prstGeom prst="rect">
            <a:avLst/>
          </a:prstGeom>
        </p:spPr>
      </p:pic>
      <p:sp>
        <p:nvSpPr>
          <p:cNvPr id="138" name="object 138"/>
          <p:cNvSpPr txBox="1"/>
          <p:nvPr/>
        </p:nvSpPr>
        <p:spPr>
          <a:xfrm>
            <a:off x="6996504" y="4143935"/>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4</a:t>
            </a:r>
            <a:endParaRPr sz="706" kern="0">
              <a:solidFill>
                <a:sysClr val="windowText" lastClr="000000"/>
              </a:solidFill>
              <a:latin typeface="Arial"/>
              <a:cs typeface="Arial"/>
            </a:endParaRPr>
          </a:p>
        </p:txBody>
      </p:sp>
      <p:sp>
        <p:nvSpPr>
          <p:cNvPr id="139" name="object 139"/>
          <p:cNvSpPr txBox="1"/>
          <p:nvPr/>
        </p:nvSpPr>
        <p:spPr>
          <a:xfrm>
            <a:off x="8201362" y="4243443"/>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8</a:t>
            </a:r>
            <a:endParaRPr sz="706" kern="0">
              <a:solidFill>
                <a:sysClr val="windowText" lastClr="000000"/>
              </a:solidFill>
              <a:latin typeface="Arial"/>
              <a:cs typeface="Arial"/>
            </a:endParaRPr>
          </a:p>
        </p:txBody>
      </p:sp>
      <p:sp>
        <p:nvSpPr>
          <p:cNvPr id="140" name="object 140"/>
          <p:cNvSpPr txBox="1"/>
          <p:nvPr/>
        </p:nvSpPr>
        <p:spPr>
          <a:xfrm>
            <a:off x="4022016" y="1430319"/>
            <a:ext cx="72278" cy="118803"/>
          </a:xfrm>
          <a:prstGeom prst="rect">
            <a:avLst/>
          </a:prstGeom>
        </p:spPr>
        <p:txBody>
          <a:bodyPr vert="horz" wrap="square" lIns="0" tIns="10085" rIns="0" bIns="0" rtlCol="0">
            <a:spAutoFit/>
          </a:bodyPr>
          <a:lstStyle/>
          <a:p>
            <a:pPr marL="11206" defTabSz="806867">
              <a:spcBef>
                <a:spcPts val="79"/>
              </a:spcBef>
            </a:pPr>
            <a:r>
              <a:rPr sz="706" b="1" kern="0" spc="-44" dirty="0">
                <a:solidFill>
                  <a:sysClr val="windowText" lastClr="000000"/>
                </a:solidFill>
                <a:latin typeface="Arial"/>
                <a:cs typeface="Arial"/>
              </a:rPr>
              <a:t>1</a:t>
            </a:r>
            <a:endParaRPr sz="706" kern="0">
              <a:solidFill>
                <a:sysClr val="windowText" lastClr="000000"/>
              </a:solidFill>
              <a:latin typeface="Arial"/>
              <a:cs typeface="Arial"/>
            </a:endParaRPr>
          </a:p>
        </p:txBody>
      </p:sp>
      <p:sp>
        <p:nvSpPr>
          <p:cNvPr id="141" name="object 141"/>
          <p:cNvSpPr txBox="1"/>
          <p:nvPr/>
        </p:nvSpPr>
        <p:spPr>
          <a:xfrm>
            <a:off x="10163231" y="3526913"/>
            <a:ext cx="876300" cy="813243"/>
          </a:xfrm>
          <a:prstGeom prst="rect">
            <a:avLst/>
          </a:prstGeom>
        </p:spPr>
        <p:txBody>
          <a:bodyPr vert="horz" wrap="square" lIns="0" tIns="12326" rIns="0" bIns="0" rtlCol="0">
            <a:spAutoFit/>
          </a:bodyPr>
          <a:lstStyle/>
          <a:p>
            <a:pPr marL="11206" defTabSz="806867">
              <a:spcBef>
                <a:spcPts val="97"/>
              </a:spcBef>
            </a:pPr>
            <a:r>
              <a:rPr sz="2338" kern="0" spc="168" dirty="0">
                <a:solidFill>
                  <a:srgbClr val="FFFFFF"/>
                </a:solidFill>
                <a:latin typeface="Arial"/>
                <a:cs typeface="Arial"/>
              </a:rPr>
              <a:t>F</a:t>
            </a:r>
            <a:endParaRPr sz="2338" kern="0">
              <a:solidFill>
                <a:sysClr val="windowText" lastClr="000000"/>
              </a:solidFill>
              <a:latin typeface="Arial"/>
              <a:cs typeface="Arial"/>
            </a:endParaRPr>
          </a:p>
          <a:p>
            <a:pPr marL="112065" marR="4483" indent="-1121" algn="ctr" defTabSz="806867">
              <a:lnSpc>
                <a:spcPct val="96300"/>
              </a:lnSpc>
              <a:spcBef>
                <a:spcPts val="1006"/>
              </a:spcBef>
            </a:pPr>
            <a:r>
              <a:rPr sz="706" kern="0" dirty="0">
                <a:solidFill>
                  <a:sysClr val="windowText" lastClr="000000"/>
                </a:solidFill>
                <a:latin typeface="Rockwell"/>
                <a:cs typeface="Rockwell"/>
              </a:rPr>
              <a:t>Twin</a:t>
            </a:r>
            <a:r>
              <a:rPr sz="706" kern="0" spc="-40" dirty="0">
                <a:solidFill>
                  <a:sysClr val="windowText" lastClr="000000"/>
                </a:solidFill>
                <a:latin typeface="Rockwell"/>
                <a:cs typeface="Rockwell"/>
              </a:rPr>
              <a:t> </a:t>
            </a:r>
            <a:r>
              <a:rPr sz="706" kern="0" dirty="0">
                <a:solidFill>
                  <a:sysClr val="windowText" lastClr="000000"/>
                </a:solidFill>
                <a:latin typeface="Rockwell"/>
                <a:cs typeface="Rockwell"/>
              </a:rPr>
              <a:t>Rivers</a:t>
            </a:r>
            <a:r>
              <a:rPr sz="706" kern="0" spc="-22" dirty="0">
                <a:solidFill>
                  <a:sysClr val="windowText" lastClr="000000"/>
                </a:solidFill>
                <a:latin typeface="Rockwell"/>
                <a:cs typeface="Rockwell"/>
              </a:rPr>
              <a:t> </a:t>
            </a:r>
            <a:r>
              <a:rPr sz="706" kern="0" spc="-9" dirty="0">
                <a:solidFill>
                  <a:sysClr val="windowText" lastClr="000000"/>
                </a:solidFill>
                <a:latin typeface="Rockwell"/>
                <a:cs typeface="Rockwell"/>
              </a:rPr>
              <a:t>Tribal</a:t>
            </a:r>
            <a:r>
              <a:rPr sz="706" kern="0" spc="441" dirty="0">
                <a:solidFill>
                  <a:sysClr val="windowText" lastClr="000000"/>
                </a:solidFill>
                <a:latin typeface="Rockwell"/>
                <a:cs typeface="Rockwell"/>
              </a:rPr>
              <a:t> </a:t>
            </a:r>
            <a:r>
              <a:rPr sz="706" kern="0" dirty="0">
                <a:solidFill>
                  <a:sysClr val="windowText" lastClr="000000"/>
                </a:solidFill>
                <a:latin typeface="Rockwell"/>
                <a:cs typeface="Rockwell"/>
              </a:rPr>
              <a:t>Sturgeon</a:t>
            </a:r>
            <a:r>
              <a:rPr sz="706" kern="0" spc="-26" dirty="0">
                <a:solidFill>
                  <a:sysClr val="windowText" lastClr="000000"/>
                </a:solidFill>
                <a:latin typeface="Rockwell"/>
                <a:cs typeface="Rockwell"/>
              </a:rPr>
              <a:t> </a:t>
            </a:r>
            <a:r>
              <a:rPr sz="706" kern="0" dirty="0">
                <a:solidFill>
                  <a:sysClr val="windowText" lastClr="000000"/>
                </a:solidFill>
                <a:latin typeface="Rockwell"/>
                <a:cs typeface="Rockwell"/>
              </a:rPr>
              <a:t>&amp;</a:t>
            </a:r>
            <a:r>
              <a:rPr sz="706" kern="0" spc="-31" dirty="0">
                <a:solidFill>
                  <a:sysClr val="windowText" lastClr="000000"/>
                </a:solidFill>
                <a:latin typeface="Rockwell"/>
                <a:cs typeface="Rockwell"/>
              </a:rPr>
              <a:t> </a:t>
            </a:r>
            <a:r>
              <a:rPr sz="706" kern="0" spc="-9" dirty="0">
                <a:solidFill>
                  <a:sysClr val="windowText" lastClr="000000"/>
                </a:solidFill>
                <a:latin typeface="Rockwell"/>
                <a:cs typeface="Rockwell"/>
              </a:rPr>
              <a:t>Burbot</a:t>
            </a:r>
            <a:r>
              <a:rPr sz="706" kern="0" spc="441" dirty="0">
                <a:solidFill>
                  <a:sysClr val="windowText" lastClr="000000"/>
                </a:solidFill>
                <a:latin typeface="Rockwell"/>
                <a:cs typeface="Rockwell"/>
              </a:rPr>
              <a:t> </a:t>
            </a:r>
            <a:r>
              <a:rPr sz="706" kern="0" spc="-9" dirty="0">
                <a:solidFill>
                  <a:sysClr val="windowText" lastClr="000000"/>
                </a:solidFill>
                <a:latin typeface="Rockwell"/>
                <a:cs typeface="Rockwell"/>
              </a:rPr>
              <a:t>Hatchery</a:t>
            </a:r>
            <a:endParaRPr sz="706" kern="0">
              <a:solidFill>
                <a:sysClr val="windowText" lastClr="000000"/>
              </a:solidFill>
              <a:latin typeface="Rockwell"/>
              <a:cs typeface="Rockwell"/>
            </a:endParaRPr>
          </a:p>
        </p:txBody>
      </p:sp>
      <p:sp>
        <p:nvSpPr>
          <p:cNvPr id="142" name="object 142"/>
          <p:cNvSpPr txBox="1"/>
          <p:nvPr/>
        </p:nvSpPr>
        <p:spPr>
          <a:xfrm>
            <a:off x="3882166" y="4074587"/>
            <a:ext cx="790575" cy="692825"/>
          </a:xfrm>
          <a:prstGeom prst="rect">
            <a:avLst/>
          </a:prstGeom>
        </p:spPr>
        <p:txBody>
          <a:bodyPr vert="horz" wrap="square" lIns="0" tIns="12326" rIns="0" bIns="0" rtlCol="0">
            <a:spAutoFit/>
          </a:bodyPr>
          <a:lstStyle/>
          <a:p>
            <a:pPr marL="487482" defTabSz="806867">
              <a:spcBef>
                <a:spcPts val="97"/>
              </a:spcBef>
            </a:pPr>
            <a:r>
              <a:rPr sz="2338" kern="0" spc="168" dirty="0">
                <a:solidFill>
                  <a:srgbClr val="FFFFFF"/>
                </a:solidFill>
                <a:latin typeface="Arial"/>
                <a:cs typeface="Arial"/>
              </a:rPr>
              <a:t>F</a:t>
            </a:r>
            <a:endParaRPr sz="2338" kern="0">
              <a:solidFill>
                <a:sysClr val="windowText" lastClr="000000"/>
              </a:solidFill>
              <a:latin typeface="Arial"/>
              <a:cs typeface="Arial"/>
            </a:endParaRPr>
          </a:p>
          <a:p>
            <a:pPr marL="11206" marR="4483" indent="260551" defTabSz="806867">
              <a:lnSpc>
                <a:spcPts val="829"/>
              </a:lnSpc>
              <a:spcBef>
                <a:spcPts val="877"/>
              </a:spcBef>
            </a:pPr>
            <a:r>
              <a:rPr sz="706" kern="0" spc="-9" dirty="0">
                <a:solidFill>
                  <a:sysClr val="windowText" lastClr="000000"/>
                </a:solidFill>
                <a:latin typeface="Rockwell"/>
                <a:cs typeface="Rockwell"/>
              </a:rPr>
              <a:t>Tribal</a:t>
            </a:r>
            <a:r>
              <a:rPr sz="706" kern="0" spc="441" dirty="0">
                <a:solidFill>
                  <a:sysClr val="windowText" lastClr="000000"/>
                </a:solidFill>
                <a:latin typeface="Rockwell"/>
                <a:cs typeface="Rockwell"/>
              </a:rPr>
              <a:t> </a:t>
            </a:r>
            <a:r>
              <a:rPr sz="706" kern="0" dirty="0">
                <a:solidFill>
                  <a:sysClr val="windowText" lastClr="000000"/>
                </a:solidFill>
                <a:latin typeface="Rockwell"/>
                <a:cs typeface="Rockwell"/>
              </a:rPr>
              <a:t>Sturgeon</a:t>
            </a:r>
            <a:r>
              <a:rPr sz="706" kern="0" spc="-35" dirty="0">
                <a:solidFill>
                  <a:sysClr val="windowText" lastClr="000000"/>
                </a:solidFill>
                <a:latin typeface="Rockwell"/>
                <a:cs typeface="Rockwell"/>
              </a:rPr>
              <a:t> </a:t>
            </a:r>
            <a:r>
              <a:rPr sz="706" kern="0" spc="-9" dirty="0">
                <a:solidFill>
                  <a:sysClr val="windowText" lastClr="000000"/>
                </a:solidFill>
                <a:latin typeface="Rockwell"/>
                <a:cs typeface="Rockwell"/>
              </a:rPr>
              <a:t>Hatchery</a:t>
            </a:r>
            <a:endParaRPr sz="706" kern="0">
              <a:solidFill>
                <a:sysClr val="windowText" lastClr="000000"/>
              </a:solidFill>
              <a:latin typeface="Rockwell"/>
              <a:cs typeface="Rockwell"/>
            </a:endParaRPr>
          </a:p>
        </p:txBody>
      </p:sp>
      <p:grpSp>
        <p:nvGrpSpPr>
          <p:cNvPr id="143" name="object 143"/>
          <p:cNvGrpSpPr/>
          <p:nvPr/>
        </p:nvGrpSpPr>
        <p:grpSpPr>
          <a:xfrm>
            <a:off x="2718098" y="1592132"/>
            <a:ext cx="4926106" cy="4674534"/>
            <a:chOff x="2572511" y="1804416"/>
            <a:chExt cx="5582920" cy="5297805"/>
          </a:xfrm>
        </p:grpSpPr>
        <p:sp>
          <p:nvSpPr>
            <p:cNvPr id="144" name="object 144"/>
            <p:cNvSpPr/>
            <p:nvPr/>
          </p:nvSpPr>
          <p:spPr>
            <a:xfrm>
              <a:off x="8078723" y="1804416"/>
              <a:ext cx="76200" cy="673735"/>
            </a:xfrm>
            <a:custGeom>
              <a:avLst/>
              <a:gdLst/>
              <a:ahLst/>
              <a:cxnLst/>
              <a:rect l="l" t="t" r="r" b="b"/>
              <a:pathLst>
                <a:path w="76200" h="673735">
                  <a:moveTo>
                    <a:pt x="38100" y="0"/>
                  </a:moveTo>
                  <a:lnTo>
                    <a:pt x="0" y="76200"/>
                  </a:lnTo>
                  <a:lnTo>
                    <a:pt x="31750" y="76200"/>
                  </a:lnTo>
                  <a:lnTo>
                    <a:pt x="31750" y="673735"/>
                  </a:lnTo>
                  <a:lnTo>
                    <a:pt x="44450" y="673735"/>
                  </a:lnTo>
                  <a:lnTo>
                    <a:pt x="44450" y="76200"/>
                  </a:lnTo>
                  <a:lnTo>
                    <a:pt x="76200" y="76200"/>
                  </a:lnTo>
                  <a:lnTo>
                    <a:pt x="38100" y="0"/>
                  </a:lnTo>
                  <a:close/>
                </a:path>
              </a:pathLst>
            </a:custGeom>
            <a:solidFill>
              <a:srgbClr val="000000"/>
            </a:solidFill>
          </p:spPr>
          <p:txBody>
            <a:bodyPr wrap="square" lIns="0" tIns="0" rIns="0" bIns="0" rtlCol="0"/>
            <a:lstStyle/>
            <a:p>
              <a:pPr defTabSz="806867"/>
              <a:endParaRPr sz="1588" kern="0">
                <a:solidFill>
                  <a:sysClr val="windowText" lastClr="000000"/>
                </a:solidFill>
              </a:endParaRPr>
            </a:p>
          </p:txBody>
        </p:sp>
        <p:sp>
          <p:nvSpPr>
            <p:cNvPr id="145" name="object 145"/>
            <p:cNvSpPr/>
            <p:nvPr/>
          </p:nvSpPr>
          <p:spPr>
            <a:xfrm>
              <a:off x="2572511" y="6251448"/>
              <a:ext cx="4617720" cy="850900"/>
            </a:xfrm>
            <a:custGeom>
              <a:avLst/>
              <a:gdLst/>
              <a:ahLst/>
              <a:cxnLst/>
              <a:rect l="l" t="t" r="r" b="b"/>
              <a:pathLst>
                <a:path w="4617720" h="850900">
                  <a:moveTo>
                    <a:pt x="4617720" y="0"/>
                  </a:moveTo>
                  <a:lnTo>
                    <a:pt x="0" y="0"/>
                  </a:lnTo>
                  <a:lnTo>
                    <a:pt x="0" y="850391"/>
                  </a:lnTo>
                  <a:lnTo>
                    <a:pt x="4617720" y="850391"/>
                  </a:lnTo>
                  <a:lnTo>
                    <a:pt x="4617720" y="0"/>
                  </a:lnTo>
                  <a:close/>
                </a:path>
              </a:pathLst>
            </a:custGeom>
            <a:solidFill>
              <a:srgbClr val="FFFFFF">
                <a:alpha val="38819"/>
              </a:srgbClr>
            </a:solidFill>
          </p:spPr>
          <p:txBody>
            <a:bodyPr wrap="square" lIns="0" tIns="0" rIns="0" bIns="0" rtlCol="0"/>
            <a:lstStyle/>
            <a:p>
              <a:pPr defTabSz="806867"/>
              <a:endParaRPr sz="1588" kern="0">
                <a:solidFill>
                  <a:sysClr val="windowText" lastClr="000000"/>
                </a:solidFill>
              </a:endParaRPr>
            </a:p>
          </p:txBody>
        </p:sp>
      </p:grpSp>
      <p:sp>
        <p:nvSpPr>
          <p:cNvPr id="146" name="object 146"/>
          <p:cNvSpPr txBox="1"/>
          <p:nvPr/>
        </p:nvSpPr>
        <p:spPr>
          <a:xfrm>
            <a:off x="2776369" y="5539739"/>
            <a:ext cx="3858185" cy="253840"/>
          </a:xfrm>
          <a:prstGeom prst="rect">
            <a:avLst/>
          </a:prstGeom>
        </p:spPr>
        <p:txBody>
          <a:bodyPr vert="horz" wrap="square" lIns="0" tIns="10085" rIns="0" bIns="0" rtlCol="0">
            <a:spAutoFit/>
          </a:bodyPr>
          <a:lstStyle/>
          <a:p>
            <a:pPr marL="22413" defTabSz="806867">
              <a:lnSpc>
                <a:spcPts val="706"/>
              </a:lnSpc>
              <a:spcBef>
                <a:spcPts val="79"/>
              </a:spcBef>
            </a:pPr>
            <a:r>
              <a:rPr sz="706" kern="0" spc="-9" dirty="0">
                <a:solidFill>
                  <a:sysClr val="windowText" lastClr="000000"/>
                </a:solidFill>
                <a:latin typeface="Rockwell"/>
                <a:cs typeface="Rockwell"/>
              </a:rPr>
              <a:t>Information</a:t>
            </a:r>
            <a:r>
              <a:rPr sz="706" kern="0" spc="-4" dirty="0">
                <a:solidFill>
                  <a:sysClr val="windowText" lastClr="000000"/>
                </a:solidFill>
                <a:latin typeface="Rockwell"/>
                <a:cs typeface="Rockwell"/>
              </a:rPr>
              <a:t> </a:t>
            </a:r>
            <a:r>
              <a:rPr sz="706" kern="0" dirty="0">
                <a:solidFill>
                  <a:sysClr val="windowText" lastClr="000000"/>
                </a:solidFill>
                <a:latin typeface="Rockwell"/>
                <a:cs typeface="Rockwell"/>
              </a:rPr>
              <a:t>about the Kootenai </a:t>
            </a:r>
            <a:r>
              <a:rPr sz="706" kern="0" spc="-9" dirty="0">
                <a:solidFill>
                  <a:sysClr val="windowText" lastClr="000000"/>
                </a:solidFill>
                <a:latin typeface="Rockwell"/>
                <a:cs typeface="Rockwell"/>
              </a:rPr>
              <a:t>Tribe’s</a:t>
            </a:r>
            <a:r>
              <a:rPr sz="706" kern="0" spc="-4" dirty="0">
                <a:solidFill>
                  <a:sysClr val="windowText" lastClr="000000"/>
                </a:solidFill>
                <a:latin typeface="Rockwell"/>
                <a:cs typeface="Rockwell"/>
              </a:rPr>
              <a:t> </a:t>
            </a:r>
            <a:r>
              <a:rPr sz="706" kern="0" spc="-9" dirty="0">
                <a:solidFill>
                  <a:sysClr val="windowText" lastClr="000000"/>
                </a:solidFill>
                <a:latin typeface="Rockwell"/>
                <a:cs typeface="Rockwell"/>
              </a:rPr>
              <a:t>restoration</a:t>
            </a:r>
            <a:r>
              <a:rPr sz="706" kern="0" dirty="0">
                <a:solidFill>
                  <a:sysClr val="windowText" lastClr="000000"/>
                </a:solidFill>
                <a:latin typeface="Rockwell"/>
                <a:cs typeface="Rockwell"/>
              </a:rPr>
              <a:t> programs: </a:t>
            </a:r>
            <a:r>
              <a:rPr sz="706" kern="0" spc="-9" dirty="0">
                <a:solidFill>
                  <a:sysClr val="windowText" lastClr="000000"/>
                </a:solidFill>
                <a:latin typeface="Rockwell"/>
                <a:cs typeface="Rockwell"/>
                <a:hlinkClick r:id="rId18"/>
              </a:rPr>
              <a:t>www.restoringthekootenai.org</a:t>
            </a:r>
            <a:endParaRPr sz="706" kern="0">
              <a:solidFill>
                <a:sysClr val="windowText" lastClr="000000"/>
              </a:solidFill>
              <a:latin typeface="Rockwell"/>
              <a:cs typeface="Rockwell"/>
            </a:endParaRPr>
          </a:p>
          <a:p>
            <a:pPr marR="1002420" algn="r" defTabSz="806867">
              <a:lnSpc>
                <a:spcPts val="1235"/>
              </a:lnSpc>
            </a:pPr>
            <a:r>
              <a:rPr sz="1721" kern="0" spc="-1105" baseline="-6410" dirty="0">
                <a:solidFill>
                  <a:srgbClr val="FFFFFF"/>
                </a:solidFill>
                <a:latin typeface="Verdana"/>
                <a:cs typeface="Verdana"/>
              </a:rPr>
              <a:t>£</a:t>
            </a:r>
            <a:r>
              <a:rPr sz="1721" kern="0" spc="-906" baseline="-8547" dirty="0">
                <a:solidFill>
                  <a:sysClr val="windowText" lastClr="000000"/>
                </a:solidFill>
                <a:latin typeface="Verdana"/>
                <a:cs typeface="Verdana"/>
              </a:rPr>
              <a:t>¤</a:t>
            </a:r>
            <a:r>
              <a:rPr sz="529" b="1" kern="0" spc="-4" dirty="0">
                <a:solidFill>
                  <a:sysClr val="windowText" lastClr="000000"/>
                </a:solidFill>
                <a:latin typeface="Cambria"/>
                <a:cs typeface="Cambria"/>
              </a:rPr>
              <a:t>95</a:t>
            </a:r>
            <a:endParaRPr sz="529" kern="0">
              <a:solidFill>
                <a:sysClr val="windowText" lastClr="000000"/>
              </a:solidFill>
              <a:latin typeface="Cambria"/>
              <a:cs typeface="Cambria"/>
            </a:endParaRPr>
          </a:p>
        </p:txBody>
      </p:sp>
      <p:sp>
        <p:nvSpPr>
          <p:cNvPr id="147" name="object 147"/>
          <p:cNvSpPr txBox="1"/>
          <p:nvPr/>
        </p:nvSpPr>
        <p:spPr>
          <a:xfrm>
            <a:off x="2798780" y="5711862"/>
            <a:ext cx="1757082" cy="215368"/>
          </a:xfrm>
          <a:prstGeom prst="rect">
            <a:avLst/>
          </a:prstGeom>
        </p:spPr>
        <p:txBody>
          <a:bodyPr vert="horz" wrap="square" lIns="0" tIns="10085" rIns="0" bIns="0" rtlCol="0">
            <a:spAutoFit/>
          </a:bodyPr>
          <a:lstStyle/>
          <a:p>
            <a:pPr defTabSz="806867">
              <a:lnSpc>
                <a:spcPts val="838"/>
              </a:lnSpc>
              <a:spcBef>
                <a:spcPts val="79"/>
              </a:spcBef>
            </a:pPr>
            <a:r>
              <a:rPr sz="706" kern="0" dirty="0">
                <a:solidFill>
                  <a:sysClr val="windowText" lastClr="000000"/>
                </a:solidFill>
                <a:latin typeface="Rockwell"/>
                <a:cs typeface="Rockwell"/>
              </a:rPr>
              <a:t>Kootenai</a:t>
            </a:r>
            <a:r>
              <a:rPr sz="706" kern="0" spc="-31" dirty="0">
                <a:solidFill>
                  <a:sysClr val="windowText" lastClr="000000"/>
                </a:solidFill>
                <a:latin typeface="Rockwell"/>
                <a:cs typeface="Rockwell"/>
              </a:rPr>
              <a:t> </a:t>
            </a:r>
            <a:r>
              <a:rPr sz="706" kern="0" dirty="0">
                <a:solidFill>
                  <a:sysClr val="windowText" lastClr="000000"/>
                </a:solidFill>
                <a:latin typeface="Rockwell"/>
                <a:cs typeface="Rockwell"/>
              </a:rPr>
              <a:t>Tribe</a:t>
            </a:r>
            <a:r>
              <a:rPr sz="706" kern="0" spc="-40" dirty="0">
                <a:solidFill>
                  <a:sysClr val="windowText" lastClr="000000"/>
                </a:solidFill>
                <a:latin typeface="Rockwell"/>
                <a:cs typeface="Rockwell"/>
              </a:rPr>
              <a:t> </a:t>
            </a:r>
            <a:r>
              <a:rPr sz="706" kern="0" dirty="0">
                <a:solidFill>
                  <a:sysClr val="windowText" lastClr="000000"/>
                </a:solidFill>
                <a:latin typeface="Rockwell"/>
                <a:cs typeface="Rockwell"/>
              </a:rPr>
              <a:t>of</a:t>
            </a:r>
            <a:r>
              <a:rPr sz="706" kern="0" spc="-31" dirty="0">
                <a:solidFill>
                  <a:sysClr val="windowText" lastClr="000000"/>
                </a:solidFill>
                <a:latin typeface="Rockwell"/>
                <a:cs typeface="Rockwell"/>
              </a:rPr>
              <a:t> </a:t>
            </a:r>
            <a:r>
              <a:rPr sz="706" kern="0" spc="-18" dirty="0">
                <a:solidFill>
                  <a:sysClr val="windowText" lastClr="000000"/>
                </a:solidFill>
                <a:latin typeface="Rockwell"/>
                <a:cs typeface="Rockwell"/>
              </a:rPr>
              <a:t>Idaho</a:t>
            </a:r>
            <a:endParaRPr sz="706" kern="0">
              <a:solidFill>
                <a:sysClr val="windowText" lastClr="000000"/>
              </a:solidFill>
              <a:latin typeface="Rockwell"/>
              <a:cs typeface="Rockwell"/>
            </a:endParaRPr>
          </a:p>
          <a:p>
            <a:pPr defTabSz="806867">
              <a:lnSpc>
                <a:spcPts val="838"/>
              </a:lnSpc>
            </a:pPr>
            <a:r>
              <a:rPr sz="706" kern="0" dirty="0">
                <a:solidFill>
                  <a:sysClr val="windowText" lastClr="000000"/>
                </a:solidFill>
                <a:latin typeface="Rockwell"/>
                <a:cs typeface="Rockwell"/>
              </a:rPr>
              <a:t>P.O.</a:t>
            </a:r>
            <a:r>
              <a:rPr sz="706" kern="0" spc="-31" dirty="0">
                <a:solidFill>
                  <a:sysClr val="windowText" lastClr="000000"/>
                </a:solidFill>
                <a:latin typeface="Rockwell"/>
                <a:cs typeface="Rockwell"/>
              </a:rPr>
              <a:t> </a:t>
            </a:r>
            <a:r>
              <a:rPr sz="706" kern="0" dirty="0">
                <a:solidFill>
                  <a:sysClr val="windowText" lastClr="000000"/>
                </a:solidFill>
                <a:latin typeface="Rockwell"/>
                <a:cs typeface="Rockwell"/>
              </a:rPr>
              <a:t>Box</a:t>
            </a:r>
            <a:r>
              <a:rPr sz="706" kern="0" spc="-40" dirty="0">
                <a:solidFill>
                  <a:sysClr val="windowText" lastClr="000000"/>
                </a:solidFill>
                <a:latin typeface="Rockwell"/>
                <a:cs typeface="Rockwell"/>
              </a:rPr>
              <a:t> </a:t>
            </a:r>
            <a:r>
              <a:rPr sz="706" kern="0" dirty="0">
                <a:solidFill>
                  <a:sysClr val="windowText" lastClr="000000"/>
                </a:solidFill>
                <a:latin typeface="Rockwell"/>
                <a:cs typeface="Rockwell"/>
              </a:rPr>
              <a:t>1269,</a:t>
            </a:r>
            <a:r>
              <a:rPr sz="706" kern="0" spc="-13" dirty="0">
                <a:solidFill>
                  <a:sysClr val="windowText" lastClr="000000"/>
                </a:solidFill>
                <a:latin typeface="Rockwell"/>
                <a:cs typeface="Rockwell"/>
              </a:rPr>
              <a:t> </a:t>
            </a:r>
            <a:r>
              <a:rPr sz="706" kern="0" dirty="0">
                <a:solidFill>
                  <a:sysClr val="windowText" lastClr="000000"/>
                </a:solidFill>
                <a:latin typeface="Rockwell"/>
                <a:cs typeface="Rockwell"/>
              </a:rPr>
              <a:t>Bonners</a:t>
            </a:r>
            <a:r>
              <a:rPr sz="706" kern="0" spc="-22" dirty="0">
                <a:solidFill>
                  <a:sysClr val="windowText" lastClr="000000"/>
                </a:solidFill>
                <a:latin typeface="Rockwell"/>
                <a:cs typeface="Rockwell"/>
              </a:rPr>
              <a:t> </a:t>
            </a:r>
            <a:r>
              <a:rPr sz="706" kern="0" dirty="0">
                <a:solidFill>
                  <a:sysClr val="windowText" lastClr="000000"/>
                </a:solidFill>
                <a:latin typeface="Rockwell"/>
                <a:cs typeface="Rockwell"/>
              </a:rPr>
              <a:t>Ferry,</a:t>
            </a:r>
            <a:r>
              <a:rPr sz="706" kern="0" spc="-31" dirty="0">
                <a:solidFill>
                  <a:sysClr val="windowText" lastClr="000000"/>
                </a:solidFill>
                <a:latin typeface="Rockwell"/>
                <a:cs typeface="Rockwell"/>
              </a:rPr>
              <a:t> </a:t>
            </a:r>
            <a:r>
              <a:rPr sz="706" kern="0" dirty="0">
                <a:solidFill>
                  <a:sysClr val="windowText" lastClr="000000"/>
                </a:solidFill>
                <a:latin typeface="Rockwell"/>
                <a:cs typeface="Rockwell"/>
              </a:rPr>
              <a:t>Idaho</a:t>
            </a:r>
            <a:r>
              <a:rPr sz="706" kern="0" spc="-35" dirty="0">
                <a:solidFill>
                  <a:sysClr val="windowText" lastClr="000000"/>
                </a:solidFill>
                <a:latin typeface="Rockwell"/>
                <a:cs typeface="Rockwell"/>
              </a:rPr>
              <a:t> </a:t>
            </a:r>
            <a:r>
              <a:rPr sz="706" kern="0" spc="-9" dirty="0">
                <a:solidFill>
                  <a:sysClr val="windowText" lastClr="000000"/>
                </a:solidFill>
                <a:latin typeface="Rockwell"/>
                <a:cs typeface="Rockwell"/>
              </a:rPr>
              <a:t>83805</a:t>
            </a:r>
            <a:endParaRPr sz="706" kern="0">
              <a:solidFill>
                <a:sysClr val="windowText" lastClr="000000"/>
              </a:solidFill>
              <a:latin typeface="Rockwell"/>
              <a:cs typeface="Rockwell"/>
            </a:endParaRPr>
          </a:p>
        </p:txBody>
      </p:sp>
      <p:sp>
        <p:nvSpPr>
          <p:cNvPr id="148" name="object 148"/>
          <p:cNvSpPr txBox="1"/>
          <p:nvPr/>
        </p:nvSpPr>
        <p:spPr>
          <a:xfrm>
            <a:off x="2798780" y="5988853"/>
            <a:ext cx="3869391" cy="227422"/>
          </a:xfrm>
          <a:prstGeom prst="rect">
            <a:avLst/>
          </a:prstGeom>
        </p:spPr>
        <p:txBody>
          <a:bodyPr vert="horz" wrap="square" lIns="0" tIns="10085" rIns="0" bIns="0" rtlCol="0">
            <a:spAutoFit/>
          </a:bodyPr>
          <a:lstStyle/>
          <a:p>
            <a:pPr marR="4483" defTabSz="806867">
              <a:spcBef>
                <a:spcPts val="79"/>
              </a:spcBef>
            </a:pPr>
            <a:r>
              <a:rPr sz="706" kern="0" dirty="0">
                <a:solidFill>
                  <a:sysClr val="windowText" lastClr="000000"/>
                </a:solidFill>
                <a:latin typeface="Rockwell"/>
                <a:cs typeface="Rockwell"/>
              </a:rPr>
              <a:t>Funding</a:t>
            </a:r>
            <a:r>
              <a:rPr sz="706" kern="0" spc="-22" dirty="0">
                <a:solidFill>
                  <a:sysClr val="windowText" lastClr="000000"/>
                </a:solidFill>
                <a:latin typeface="Rockwell"/>
                <a:cs typeface="Rockwell"/>
              </a:rPr>
              <a:t> </a:t>
            </a:r>
            <a:r>
              <a:rPr sz="706" kern="0" dirty="0">
                <a:solidFill>
                  <a:sysClr val="windowText" lastClr="000000"/>
                </a:solidFill>
                <a:latin typeface="Rockwell"/>
                <a:cs typeface="Rockwell"/>
              </a:rPr>
              <a:t>for</a:t>
            </a:r>
            <a:r>
              <a:rPr sz="706" kern="0" spc="-22" dirty="0">
                <a:solidFill>
                  <a:sysClr val="windowText" lastClr="000000"/>
                </a:solidFill>
                <a:latin typeface="Rockwell"/>
                <a:cs typeface="Rockwell"/>
              </a:rPr>
              <a:t> </a:t>
            </a:r>
            <a:r>
              <a:rPr sz="706" kern="0" dirty="0">
                <a:solidFill>
                  <a:sysClr val="windowText" lastClr="000000"/>
                </a:solidFill>
                <a:latin typeface="Rockwell"/>
                <a:cs typeface="Rockwell"/>
              </a:rPr>
              <a:t>this</a:t>
            </a:r>
            <a:r>
              <a:rPr sz="706" kern="0" spc="-26" dirty="0">
                <a:solidFill>
                  <a:sysClr val="windowText" lastClr="000000"/>
                </a:solidFill>
                <a:latin typeface="Rockwell"/>
                <a:cs typeface="Rockwell"/>
              </a:rPr>
              <a:t> </a:t>
            </a:r>
            <a:r>
              <a:rPr sz="706" kern="0" dirty="0">
                <a:solidFill>
                  <a:sysClr val="windowText" lastClr="000000"/>
                </a:solidFill>
                <a:latin typeface="Rockwell"/>
                <a:cs typeface="Rockwell"/>
              </a:rPr>
              <a:t>program</a:t>
            </a:r>
            <a:r>
              <a:rPr sz="706" kern="0" spc="-22" dirty="0">
                <a:solidFill>
                  <a:sysClr val="windowText" lastClr="000000"/>
                </a:solidFill>
                <a:latin typeface="Rockwell"/>
                <a:cs typeface="Rockwell"/>
              </a:rPr>
              <a:t> </a:t>
            </a:r>
            <a:r>
              <a:rPr sz="706" kern="0" dirty="0">
                <a:solidFill>
                  <a:sysClr val="windowText" lastClr="000000"/>
                </a:solidFill>
                <a:latin typeface="Rockwell"/>
                <a:cs typeface="Rockwell"/>
              </a:rPr>
              <a:t>is</a:t>
            </a:r>
            <a:r>
              <a:rPr sz="706" kern="0" spc="-26" dirty="0">
                <a:solidFill>
                  <a:sysClr val="windowText" lastClr="000000"/>
                </a:solidFill>
                <a:latin typeface="Rockwell"/>
                <a:cs typeface="Rockwell"/>
              </a:rPr>
              <a:t> </a:t>
            </a:r>
            <a:r>
              <a:rPr sz="706" kern="0" dirty="0">
                <a:solidFill>
                  <a:sysClr val="windowText" lastClr="000000"/>
                </a:solidFill>
                <a:latin typeface="Rockwell"/>
                <a:cs typeface="Rockwell"/>
              </a:rPr>
              <a:t>primarily</a:t>
            </a:r>
            <a:r>
              <a:rPr sz="706" kern="0" spc="-22" dirty="0">
                <a:solidFill>
                  <a:sysClr val="windowText" lastClr="000000"/>
                </a:solidFill>
                <a:latin typeface="Rockwell"/>
                <a:cs typeface="Rockwell"/>
              </a:rPr>
              <a:t> </a:t>
            </a:r>
            <a:r>
              <a:rPr sz="706" kern="0" dirty="0">
                <a:solidFill>
                  <a:sysClr val="windowText" lastClr="000000"/>
                </a:solidFill>
                <a:latin typeface="Rockwell"/>
                <a:cs typeface="Rockwell"/>
              </a:rPr>
              <a:t>from</a:t>
            </a:r>
            <a:r>
              <a:rPr sz="706" kern="0" spc="-18" dirty="0">
                <a:solidFill>
                  <a:sysClr val="windowText" lastClr="000000"/>
                </a:solidFill>
                <a:latin typeface="Rockwell"/>
                <a:cs typeface="Rockwell"/>
              </a:rPr>
              <a:t> </a:t>
            </a:r>
            <a:r>
              <a:rPr sz="706" kern="0" dirty="0">
                <a:solidFill>
                  <a:sysClr val="windowText" lastClr="000000"/>
                </a:solidFill>
                <a:latin typeface="Rockwell"/>
                <a:cs typeface="Rockwell"/>
              </a:rPr>
              <a:t>the</a:t>
            </a:r>
            <a:r>
              <a:rPr sz="706" kern="0" spc="-26" dirty="0">
                <a:solidFill>
                  <a:sysClr val="windowText" lastClr="000000"/>
                </a:solidFill>
                <a:latin typeface="Rockwell"/>
                <a:cs typeface="Rockwell"/>
              </a:rPr>
              <a:t> </a:t>
            </a:r>
            <a:r>
              <a:rPr sz="706" kern="0" spc="-9" dirty="0">
                <a:solidFill>
                  <a:sysClr val="windowText" lastClr="000000"/>
                </a:solidFill>
                <a:latin typeface="Rockwell"/>
                <a:cs typeface="Rockwell"/>
              </a:rPr>
              <a:t>Bonneville</a:t>
            </a:r>
            <a:r>
              <a:rPr sz="706" kern="0" spc="-26" dirty="0">
                <a:solidFill>
                  <a:sysClr val="windowText" lastClr="000000"/>
                </a:solidFill>
                <a:latin typeface="Rockwell"/>
                <a:cs typeface="Rockwell"/>
              </a:rPr>
              <a:t> </a:t>
            </a:r>
            <a:r>
              <a:rPr sz="706" kern="0" dirty="0">
                <a:solidFill>
                  <a:sysClr val="windowText" lastClr="000000"/>
                </a:solidFill>
                <a:latin typeface="Rockwell"/>
                <a:cs typeface="Rockwell"/>
              </a:rPr>
              <a:t>Power</a:t>
            </a:r>
            <a:r>
              <a:rPr sz="706" kern="0" spc="-22" dirty="0">
                <a:solidFill>
                  <a:sysClr val="windowText" lastClr="000000"/>
                </a:solidFill>
                <a:latin typeface="Rockwell"/>
                <a:cs typeface="Rockwell"/>
              </a:rPr>
              <a:t> </a:t>
            </a:r>
            <a:r>
              <a:rPr sz="706" kern="0" dirty="0">
                <a:solidFill>
                  <a:sysClr val="windowText" lastClr="000000"/>
                </a:solidFill>
                <a:latin typeface="Rockwell"/>
                <a:cs typeface="Rockwell"/>
              </a:rPr>
              <a:t>Administration</a:t>
            </a:r>
            <a:r>
              <a:rPr sz="706" kern="0" spc="-26" dirty="0">
                <a:solidFill>
                  <a:sysClr val="windowText" lastClr="000000"/>
                </a:solidFill>
                <a:latin typeface="Rockwell"/>
                <a:cs typeface="Rockwell"/>
              </a:rPr>
              <a:t> </a:t>
            </a:r>
            <a:r>
              <a:rPr sz="706" kern="0" dirty="0">
                <a:solidFill>
                  <a:sysClr val="windowText" lastClr="000000"/>
                </a:solidFill>
                <a:latin typeface="Rockwell"/>
                <a:cs typeface="Rockwell"/>
              </a:rPr>
              <a:t>through</a:t>
            </a:r>
            <a:r>
              <a:rPr sz="706" kern="0" spc="-22" dirty="0">
                <a:solidFill>
                  <a:sysClr val="windowText" lastClr="000000"/>
                </a:solidFill>
                <a:latin typeface="Rockwell"/>
                <a:cs typeface="Rockwell"/>
              </a:rPr>
              <a:t> the</a:t>
            </a:r>
            <a:r>
              <a:rPr sz="706" kern="0" spc="441" dirty="0">
                <a:solidFill>
                  <a:sysClr val="windowText" lastClr="000000"/>
                </a:solidFill>
                <a:latin typeface="Rockwell"/>
                <a:cs typeface="Rockwell"/>
              </a:rPr>
              <a:t> </a:t>
            </a:r>
            <a:r>
              <a:rPr sz="706" kern="0" dirty="0">
                <a:solidFill>
                  <a:sysClr val="windowText" lastClr="000000"/>
                </a:solidFill>
                <a:latin typeface="Rockwell"/>
                <a:cs typeface="Rockwell"/>
              </a:rPr>
              <a:t>Northwest</a:t>
            </a:r>
            <a:r>
              <a:rPr sz="706" kern="0" spc="-9" dirty="0">
                <a:solidFill>
                  <a:sysClr val="windowText" lastClr="000000"/>
                </a:solidFill>
                <a:latin typeface="Rockwell"/>
                <a:cs typeface="Rockwell"/>
              </a:rPr>
              <a:t> </a:t>
            </a:r>
            <a:r>
              <a:rPr sz="706" kern="0" dirty="0">
                <a:solidFill>
                  <a:sysClr val="windowText" lastClr="000000"/>
                </a:solidFill>
                <a:latin typeface="Rockwell"/>
                <a:cs typeface="Rockwell"/>
              </a:rPr>
              <a:t>Power</a:t>
            </a:r>
            <a:r>
              <a:rPr sz="706" kern="0" spc="-22" dirty="0">
                <a:solidFill>
                  <a:sysClr val="windowText" lastClr="000000"/>
                </a:solidFill>
                <a:latin typeface="Rockwell"/>
                <a:cs typeface="Rockwell"/>
              </a:rPr>
              <a:t> </a:t>
            </a:r>
            <a:r>
              <a:rPr sz="706" kern="0" dirty="0">
                <a:solidFill>
                  <a:sysClr val="windowText" lastClr="000000"/>
                </a:solidFill>
                <a:latin typeface="Rockwell"/>
                <a:cs typeface="Rockwell"/>
              </a:rPr>
              <a:t>and</a:t>
            </a:r>
            <a:r>
              <a:rPr sz="706" kern="0" spc="-13" dirty="0">
                <a:solidFill>
                  <a:sysClr val="windowText" lastClr="000000"/>
                </a:solidFill>
                <a:latin typeface="Rockwell"/>
                <a:cs typeface="Rockwell"/>
              </a:rPr>
              <a:t> </a:t>
            </a:r>
            <a:r>
              <a:rPr sz="706" kern="0" spc="-9" dirty="0">
                <a:solidFill>
                  <a:sysClr val="windowText" lastClr="000000"/>
                </a:solidFill>
                <a:latin typeface="Rockwell"/>
                <a:cs typeface="Rockwell"/>
              </a:rPr>
              <a:t>Conservation</a:t>
            </a:r>
            <a:r>
              <a:rPr sz="706" kern="0" spc="-26" dirty="0">
                <a:solidFill>
                  <a:sysClr val="windowText" lastClr="000000"/>
                </a:solidFill>
                <a:latin typeface="Rockwell"/>
                <a:cs typeface="Rockwell"/>
              </a:rPr>
              <a:t> </a:t>
            </a:r>
            <a:r>
              <a:rPr sz="706" kern="0" dirty="0">
                <a:solidFill>
                  <a:sysClr val="windowText" lastClr="000000"/>
                </a:solidFill>
                <a:latin typeface="Rockwell"/>
                <a:cs typeface="Rockwell"/>
              </a:rPr>
              <a:t>Council’s</a:t>
            </a:r>
            <a:r>
              <a:rPr sz="706" kern="0" spc="-9" dirty="0">
                <a:solidFill>
                  <a:sysClr val="windowText" lastClr="000000"/>
                </a:solidFill>
                <a:latin typeface="Rockwell"/>
                <a:cs typeface="Rockwell"/>
              </a:rPr>
              <a:t> </a:t>
            </a:r>
            <a:r>
              <a:rPr sz="706" kern="0" dirty="0">
                <a:solidFill>
                  <a:sysClr val="windowText" lastClr="000000"/>
                </a:solidFill>
                <a:latin typeface="Rockwell"/>
                <a:cs typeface="Rockwell"/>
              </a:rPr>
              <a:t>Fish</a:t>
            </a:r>
            <a:r>
              <a:rPr sz="706" kern="0" spc="-26" dirty="0">
                <a:solidFill>
                  <a:sysClr val="windowText" lastClr="000000"/>
                </a:solidFill>
                <a:latin typeface="Rockwell"/>
                <a:cs typeface="Rockwell"/>
              </a:rPr>
              <a:t> </a:t>
            </a:r>
            <a:r>
              <a:rPr sz="706" kern="0" dirty="0">
                <a:solidFill>
                  <a:sysClr val="windowText" lastClr="000000"/>
                </a:solidFill>
                <a:latin typeface="Rockwell"/>
                <a:cs typeface="Rockwell"/>
              </a:rPr>
              <a:t>and</a:t>
            </a:r>
            <a:r>
              <a:rPr sz="706" kern="0" spc="-18" dirty="0">
                <a:solidFill>
                  <a:sysClr val="windowText" lastClr="000000"/>
                </a:solidFill>
                <a:latin typeface="Rockwell"/>
                <a:cs typeface="Rockwell"/>
              </a:rPr>
              <a:t> </a:t>
            </a:r>
            <a:r>
              <a:rPr sz="706" kern="0" dirty="0">
                <a:solidFill>
                  <a:sysClr val="windowText" lastClr="000000"/>
                </a:solidFill>
                <a:latin typeface="Rockwell"/>
                <a:cs typeface="Rockwell"/>
              </a:rPr>
              <a:t>Wildlife</a:t>
            </a:r>
            <a:r>
              <a:rPr sz="706" kern="0" spc="-26" dirty="0">
                <a:solidFill>
                  <a:sysClr val="windowText" lastClr="000000"/>
                </a:solidFill>
                <a:latin typeface="Rockwell"/>
                <a:cs typeface="Rockwell"/>
              </a:rPr>
              <a:t> </a:t>
            </a:r>
            <a:r>
              <a:rPr sz="706" kern="0" dirty="0">
                <a:solidFill>
                  <a:sysClr val="windowText" lastClr="000000"/>
                </a:solidFill>
                <a:latin typeface="Rockwell"/>
                <a:cs typeface="Rockwell"/>
              </a:rPr>
              <a:t>Program:</a:t>
            </a:r>
            <a:r>
              <a:rPr sz="706" kern="0" spc="137" dirty="0">
                <a:solidFill>
                  <a:sysClr val="windowText" lastClr="000000"/>
                </a:solidFill>
                <a:latin typeface="Rockwell"/>
                <a:cs typeface="Rockwell"/>
              </a:rPr>
              <a:t> </a:t>
            </a:r>
            <a:r>
              <a:rPr sz="706" kern="0" spc="-9" dirty="0">
                <a:solidFill>
                  <a:sysClr val="windowText" lastClr="000000"/>
                </a:solidFill>
                <a:latin typeface="Rockwell"/>
                <a:cs typeface="Rockwell"/>
                <a:hlinkClick r:id="rId19"/>
              </a:rPr>
              <a:t>www.nwcouncil.org</a:t>
            </a:r>
            <a:endParaRPr sz="706" kern="0">
              <a:solidFill>
                <a:sysClr val="windowText" lastClr="000000"/>
              </a:solidFill>
              <a:latin typeface="Rockwell"/>
              <a:cs typeface="Rockwell"/>
            </a:endParaRPr>
          </a:p>
        </p:txBody>
      </p:sp>
      <p:pic>
        <p:nvPicPr>
          <p:cNvPr id="149" name="object 149"/>
          <p:cNvPicPr/>
          <p:nvPr/>
        </p:nvPicPr>
        <p:blipFill>
          <a:blip r:embed="rId20" cstate="print"/>
          <a:stretch>
            <a:fillRect/>
          </a:stretch>
        </p:blipFill>
        <p:spPr>
          <a:xfrm>
            <a:off x="2223246" y="5518673"/>
            <a:ext cx="494852" cy="7422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6F352F-C99B-239D-1C8D-9A17B08E728E}"/>
              </a:ext>
            </a:extLst>
          </p:cNvPr>
          <p:cNvPicPr>
            <a:picLocks noChangeAspect="1"/>
          </p:cNvPicPr>
          <p:nvPr/>
        </p:nvPicPr>
        <p:blipFill>
          <a:blip r:embed="rId2"/>
          <a:stretch>
            <a:fillRect/>
          </a:stretch>
        </p:blipFill>
        <p:spPr>
          <a:xfrm>
            <a:off x="413583" y="320040"/>
            <a:ext cx="11135290" cy="5102352"/>
          </a:xfrm>
          <a:prstGeom prst="rect">
            <a:avLst/>
          </a:prstGeom>
        </p:spPr>
      </p:pic>
    </p:spTree>
    <p:extLst>
      <p:ext uri="{BB962C8B-B14F-4D97-AF65-F5344CB8AC3E}">
        <p14:creationId xmlns:p14="http://schemas.microsoft.com/office/powerpoint/2010/main" val="3654130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53966" y="4645611"/>
            <a:ext cx="4647640" cy="135591"/>
            <a:chOff x="2034895" y="5265026"/>
            <a:chExt cx="5267325" cy="153670"/>
          </a:xfrm>
        </p:grpSpPr>
        <p:pic>
          <p:nvPicPr>
            <p:cNvPr id="3" name="object 3"/>
            <p:cNvPicPr/>
            <p:nvPr/>
          </p:nvPicPr>
          <p:blipFill>
            <a:blip r:embed="rId2" cstate="print"/>
            <a:stretch>
              <a:fillRect/>
            </a:stretch>
          </p:blipFill>
          <p:spPr>
            <a:xfrm>
              <a:off x="2034895" y="5265839"/>
              <a:ext cx="2562415" cy="152247"/>
            </a:xfrm>
            <a:prstGeom prst="rect">
              <a:avLst/>
            </a:prstGeom>
          </p:spPr>
        </p:pic>
        <p:pic>
          <p:nvPicPr>
            <p:cNvPr id="4" name="object 4"/>
            <p:cNvPicPr/>
            <p:nvPr/>
          </p:nvPicPr>
          <p:blipFill>
            <a:blip r:embed="rId3" cstate="print"/>
            <a:stretch>
              <a:fillRect/>
            </a:stretch>
          </p:blipFill>
          <p:spPr>
            <a:xfrm>
              <a:off x="4620856" y="5265026"/>
              <a:ext cx="2680855" cy="153276"/>
            </a:xfrm>
            <a:prstGeom prst="rect">
              <a:avLst/>
            </a:prstGeom>
          </p:spPr>
        </p:pic>
      </p:grpSp>
      <p:grpSp>
        <p:nvGrpSpPr>
          <p:cNvPr id="5" name="object 5"/>
          <p:cNvGrpSpPr/>
          <p:nvPr/>
        </p:nvGrpSpPr>
        <p:grpSpPr>
          <a:xfrm>
            <a:off x="3452813" y="4881652"/>
            <a:ext cx="5128372" cy="135031"/>
            <a:chOff x="2033587" y="5532539"/>
            <a:chExt cx="5812155" cy="153035"/>
          </a:xfrm>
        </p:grpSpPr>
        <p:pic>
          <p:nvPicPr>
            <p:cNvPr id="6" name="object 6"/>
            <p:cNvPicPr/>
            <p:nvPr/>
          </p:nvPicPr>
          <p:blipFill>
            <a:blip r:embed="rId4" cstate="print"/>
            <a:stretch>
              <a:fillRect/>
            </a:stretch>
          </p:blipFill>
          <p:spPr>
            <a:xfrm>
              <a:off x="2033587" y="5532539"/>
              <a:ext cx="3879214" cy="152247"/>
            </a:xfrm>
            <a:prstGeom prst="rect">
              <a:avLst/>
            </a:prstGeom>
          </p:spPr>
        </p:pic>
        <p:pic>
          <p:nvPicPr>
            <p:cNvPr id="7" name="object 7"/>
            <p:cNvPicPr/>
            <p:nvPr/>
          </p:nvPicPr>
          <p:blipFill>
            <a:blip r:embed="rId5" cstate="print"/>
            <a:stretch>
              <a:fillRect/>
            </a:stretch>
          </p:blipFill>
          <p:spPr>
            <a:xfrm>
              <a:off x="5952197" y="5532539"/>
              <a:ext cx="1893201" cy="152463"/>
            </a:xfrm>
            <a:prstGeom prst="rect">
              <a:avLst/>
            </a:prstGeom>
          </p:spPr>
        </p:pic>
      </p:grpSp>
      <p:pic>
        <p:nvPicPr>
          <p:cNvPr id="8" name="object 8"/>
          <p:cNvPicPr/>
          <p:nvPr/>
        </p:nvPicPr>
        <p:blipFill>
          <a:blip r:embed="rId6" cstate="print"/>
          <a:stretch>
            <a:fillRect/>
          </a:stretch>
        </p:blipFill>
        <p:spPr>
          <a:xfrm>
            <a:off x="3452812" y="5116247"/>
            <a:ext cx="5100301" cy="135199"/>
          </a:xfrm>
          <a:prstGeom prst="rect">
            <a:avLst/>
          </a:prstGeom>
        </p:spPr>
      </p:pic>
      <p:pic>
        <p:nvPicPr>
          <p:cNvPr id="9" name="object 9"/>
          <p:cNvPicPr/>
          <p:nvPr/>
        </p:nvPicPr>
        <p:blipFill>
          <a:blip r:embed="rId7" cstate="print"/>
          <a:stretch>
            <a:fillRect/>
          </a:stretch>
        </p:blipFill>
        <p:spPr>
          <a:xfrm>
            <a:off x="3452812" y="5352299"/>
            <a:ext cx="2224659" cy="134471"/>
          </a:xfrm>
          <a:prstGeom prst="rect">
            <a:avLst/>
          </a:prstGeom>
        </p:spPr>
      </p:pic>
      <p:sp>
        <p:nvSpPr>
          <p:cNvPr id="10" name="object 10"/>
          <p:cNvSpPr txBox="1"/>
          <p:nvPr/>
        </p:nvSpPr>
        <p:spPr>
          <a:xfrm>
            <a:off x="3441553" y="5638239"/>
            <a:ext cx="5342404" cy="794546"/>
          </a:xfrm>
          <a:prstGeom prst="rect">
            <a:avLst/>
          </a:prstGeom>
        </p:spPr>
        <p:txBody>
          <a:bodyPr vert="horz" wrap="square" lIns="0" tIns="64994" rIns="0" bIns="0" rtlCol="0">
            <a:spAutoFit/>
          </a:bodyPr>
          <a:lstStyle/>
          <a:p>
            <a:pPr>
              <a:spcBef>
                <a:spcPts val="512"/>
              </a:spcBef>
            </a:pPr>
            <a:endParaRPr sz="1059">
              <a:latin typeface="Times New Roman"/>
              <a:cs typeface="Times New Roman"/>
            </a:endParaRPr>
          </a:p>
          <a:p>
            <a:pPr marL="11206"/>
            <a:r>
              <a:rPr sz="1059" dirty="0">
                <a:solidFill>
                  <a:srgbClr val="333333"/>
                </a:solidFill>
                <a:latin typeface="Times New Roman"/>
                <a:cs typeface="Times New Roman"/>
              </a:rPr>
              <a:t> </a:t>
            </a:r>
            <a:endParaRPr sz="1059">
              <a:latin typeface="Times New Roman"/>
              <a:cs typeface="Times New Roman"/>
            </a:endParaRPr>
          </a:p>
          <a:p>
            <a:pPr>
              <a:spcBef>
                <a:spcPts val="635"/>
              </a:spcBef>
            </a:pPr>
            <a:endParaRPr sz="1059">
              <a:latin typeface="Times New Roman"/>
              <a:cs typeface="Times New Roman"/>
            </a:endParaRPr>
          </a:p>
          <a:p>
            <a:pPr marL="11206"/>
            <a:r>
              <a:rPr sz="1059" dirty="0">
                <a:solidFill>
                  <a:srgbClr val="333333"/>
                </a:solidFill>
                <a:latin typeface="Times New Roman"/>
                <a:cs typeface="Times New Roman"/>
              </a:rPr>
              <a:t> </a:t>
            </a:r>
            <a:endParaRPr sz="1059">
              <a:latin typeface="Times New Roman"/>
              <a:cs typeface="Times New Roman"/>
            </a:endParaRPr>
          </a:p>
        </p:txBody>
      </p:sp>
      <p:pic>
        <p:nvPicPr>
          <p:cNvPr id="11" name="object 11"/>
          <p:cNvPicPr/>
          <p:nvPr/>
        </p:nvPicPr>
        <p:blipFill>
          <a:blip r:embed="rId8" cstate="print"/>
          <a:stretch>
            <a:fillRect/>
          </a:stretch>
        </p:blipFill>
        <p:spPr>
          <a:xfrm>
            <a:off x="2491169" y="1390370"/>
            <a:ext cx="284819" cy="72994"/>
          </a:xfrm>
          <a:prstGeom prst="rect">
            <a:avLst/>
          </a:prstGeom>
        </p:spPr>
      </p:pic>
      <p:sp>
        <p:nvSpPr>
          <p:cNvPr id="12" name="object 12"/>
          <p:cNvSpPr/>
          <p:nvPr/>
        </p:nvSpPr>
        <p:spPr>
          <a:xfrm>
            <a:off x="2827424" y="1401296"/>
            <a:ext cx="47625" cy="49306"/>
          </a:xfrm>
          <a:custGeom>
            <a:avLst/>
            <a:gdLst/>
            <a:ahLst/>
            <a:cxnLst/>
            <a:rect l="l" t="t" r="r" b="b"/>
            <a:pathLst>
              <a:path w="53975" h="55880">
                <a:moveTo>
                  <a:pt x="53695" y="31876"/>
                </a:moveTo>
                <a:lnTo>
                  <a:pt x="53695" y="26568"/>
                </a:lnTo>
                <a:lnTo>
                  <a:pt x="0" y="0"/>
                </a:lnTo>
                <a:lnTo>
                  <a:pt x="0" y="8267"/>
                </a:lnTo>
                <a:lnTo>
                  <a:pt x="43700" y="28968"/>
                </a:lnTo>
                <a:lnTo>
                  <a:pt x="0" y="47447"/>
                </a:lnTo>
                <a:lnTo>
                  <a:pt x="0" y="55651"/>
                </a:lnTo>
                <a:lnTo>
                  <a:pt x="53695" y="31876"/>
                </a:lnTo>
                <a:close/>
              </a:path>
            </a:pathLst>
          </a:custGeom>
          <a:solidFill>
            <a:srgbClr val="ABABAB"/>
          </a:solidFill>
        </p:spPr>
        <p:txBody>
          <a:bodyPr wrap="square" lIns="0" tIns="0" rIns="0" bIns="0" rtlCol="0"/>
          <a:lstStyle/>
          <a:p>
            <a:endParaRPr sz="1588"/>
          </a:p>
        </p:txBody>
      </p:sp>
      <p:pic>
        <p:nvPicPr>
          <p:cNvPr id="13" name="object 13"/>
          <p:cNvPicPr/>
          <p:nvPr/>
        </p:nvPicPr>
        <p:blipFill>
          <a:blip r:embed="rId9" cstate="print"/>
          <a:stretch>
            <a:fillRect/>
          </a:stretch>
        </p:blipFill>
        <p:spPr>
          <a:xfrm>
            <a:off x="2931212" y="1385193"/>
            <a:ext cx="2028006" cy="101413"/>
          </a:xfrm>
          <a:prstGeom prst="rect">
            <a:avLst/>
          </a:prstGeom>
        </p:spPr>
      </p:pic>
      <p:pic>
        <p:nvPicPr>
          <p:cNvPr id="14" name="object 14"/>
          <p:cNvPicPr/>
          <p:nvPr/>
        </p:nvPicPr>
        <p:blipFill>
          <a:blip r:embed="rId10" cstate="print"/>
          <a:stretch>
            <a:fillRect/>
          </a:stretch>
        </p:blipFill>
        <p:spPr>
          <a:xfrm>
            <a:off x="5041907" y="1385741"/>
            <a:ext cx="1095375" cy="77612"/>
          </a:xfrm>
          <a:prstGeom prst="rect">
            <a:avLst/>
          </a:prstGeom>
        </p:spPr>
      </p:pic>
      <p:pic>
        <p:nvPicPr>
          <p:cNvPr id="15" name="object 15"/>
          <p:cNvPicPr/>
          <p:nvPr/>
        </p:nvPicPr>
        <p:blipFill>
          <a:blip r:embed="rId11" cstate="print"/>
          <a:stretch>
            <a:fillRect/>
          </a:stretch>
        </p:blipFill>
        <p:spPr>
          <a:xfrm>
            <a:off x="6194488" y="1385742"/>
            <a:ext cx="3288288" cy="100909"/>
          </a:xfrm>
          <a:prstGeom prst="rect">
            <a:avLst/>
          </a:prstGeom>
        </p:spPr>
      </p:pic>
      <p:pic>
        <p:nvPicPr>
          <p:cNvPr id="16" name="object 16"/>
          <p:cNvPicPr/>
          <p:nvPr/>
        </p:nvPicPr>
        <p:blipFill>
          <a:blip r:embed="rId12" cstate="print"/>
          <a:stretch>
            <a:fillRect/>
          </a:stretch>
        </p:blipFill>
        <p:spPr>
          <a:xfrm>
            <a:off x="2488255" y="1553292"/>
            <a:ext cx="3291559" cy="101447"/>
          </a:xfrm>
          <a:prstGeom prst="rect">
            <a:avLst/>
          </a:prstGeom>
        </p:spPr>
      </p:pic>
      <p:grpSp>
        <p:nvGrpSpPr>
          <p:cNvPr id="17" name="object 17"/>
          <p:cNvGrpSpPr/>
          <p:nvPr/>
        </p:nvGrpSpPr>
        <p:grpSpPr>
          <a:xfrm>
            <a:off x="2573544" y="3394217"/>
            <a:ext cx="440951" cy="107576"/>
            <a:chOff x="1037082" y="3846779"/>
            <a:chExt cx="499745" cy="121920"/>
          </a:xfrm>
        </p:grpSpPr>
        <p:sp>
          <p:nvSpPr>
            <p:cNvPr id="18" name="object 18"/>
            <p:cNvSpPr/>
            <p:nvPr/>
          </p:nvSpPr>
          <p:spPr>
            <a:xfrm>
              <a:off x="1037082" y="3848150"/>
              <a:ext cx="34290" cy="120650"/>
            </a:xfrm>
            <a:custGeom>
              <a:avLst/>
              <a:gdLst/>
              <a:ahLst/>
              <a:cxnLst/>
              <a:rect l="l" t="t" r="r" b="b"/>
              <a:pathLst>
                <a:path w="34290" h="120650">
                  <a:moveTo>
                    <a:pt x="34239" y="99783"/>
                  </a:moveTo>
                  <a:lnTo>
                    <a:pt x="34239" y="0"/>
                  </a:lnTo>
                  <a:lnTo>
                    <a:pt x="23114" y="0"/>
                  </a:lnTo>
                  <a:lnTo>
                    <a:pt x="23114" y="98717"/>
                  </a:lnTo>
                  <a:lnTo>
                    <a:pt x="22504" y="101879"/>
                  </a:lnTo>
                  <a:lnTo>
                    <a:pt x="20066" y="106489"/>
                  </a:lnTo>
                  <a:lnTo>
                    <a:pt x="18440" y="108115"/>
                  </a:lnTo>
                  <a:lnTo>
                    <a:pt x="14363" y="110020"/>
                  </a:lnTo>
                  <a:lnTo>
                    <a:pt x="12128" y="110502"/>
                  </a:lnTo>
                  <a:lnTo>
                    <a:pt x="6096" y="110375"/>
                  </a:lnTo>
                  <a:lnTo>
                    <a:pt x="0" y="109131"/>
                  </a:lnTo>
                  <a:lnTo>
                    <a:pt x="0" y="118579"/>
                  </a:lnTo>
                  <a:lnTo>
                    <a:pt x="1168" y="119100"/>
                  </a:lnTo>
                  <a:lnTo>
                    <a:pt x="5880" y="120116"/>
                  </a:lnTo>
                  <a:lnTo>
                    <a:pt x="9956" y="120269"/>
                  </a:lnTo>
                  <a:lnTo>
                    <a:pt x="14947" y="120269"/>
                  </a:lnTo>
                  <a:lnTo>
                    <a:pt x="19265" y="119303"/>
                  </a:lnTo>
                  <a:lnTo>
                    <a:pt x="26504" y="115443"/>
                  </a:lnTo>
                  <a:lnTo>
                    <a:pt x="29298" y="112522"/>
                  </a:lnTo>
                  <a:lnTo>
                    <a:pt x="33261" y="104711"/>
                  </a:lnTo>
                  <a:lnTo>
                    <a:pt x="34239" y="99783"/>
                  </a:lnTo>
                  <a:close/>
                </a:path>
              </a:pathLst>
            </a:custGeom>
            <a:solidFill>
              <a:srgbClr val="ABABAB"/>
            </a:solidFill>
          </p:spPr>
          <p:txBody>
            <a:bodyPr wrap="square" lIns="0" tIns="0" rIns="0" bIns="0" rtlCol="0"/>
            <a:lstStyle/>
            <a:p>
              <a:endParaRPr sz="1588"/>
            </a:p>
          </p:txBody>
        </p:sp>
        <p:pic>
          <p:nvPicPr>
            <p:cNvPr id="19" name="object 19"/>
            <p:cNvPicPr/>
            <p:nvPr/>
          </p:nvPicPr>
          <p:blipFill>
            <a:blip r:embed="rId13" cstate="print"/>
            <a:stretch>
              <a:fillRect/>
            </a:stretch>
          </p:blipFill>
          <p:spPr>
            <a:xfrm>
              <a:off x="1095603" y="3848150"/>
              <a:ext cx="72986" cy="96494"/>
            </a:xfrm>
            <a:prstGeom prst="rect">
              <a:avLst/>
            </a:prstGeom>
          </p:spPr>
        </p:pic>
        <p:pic>
          <p:nvPicPr>
            <p:cNvPr id="20" name="object 20"/>
            <p:cNvPicPr/>
            <p:nvPr/>
          </p:nvPicPr>
          <p:blipFill>
            <a:blip r:embed="rId14" cstate="print"/>
            <a:stretch>
              <a:fillRect/>
            </a:stretch>
          </p:blipFill>
          <p:spPr>
            <a:xfrm>
              <a:off x="1193800" y="3848150"/>
              <a:ext cx="131140" cy="95199"/>
            </a:xfrm>
            <a:prstGeom prst="rect">
              <a:avLst/>
            </a:prstGeom>
          </p:spPr>
        </p:pic>
        <p:pic>
          <p:nvPicPr>
            <p:cNvPr id="21" name="object 21"/>
            <p:cNvPicPr/>
            <p:nvPr/>
          </p:nvPicPr>
          <p:blipFill>
            <a:blip r:embed="rId15" cstate="print"/>
            <a:stretch>
              <a:fillRect/>
            </a:stretch>
          </p:blipFill>
          <p:spPr>
            <a:xfrm>
              <a:off x="1366151" y="3846779"/>
              <a:ext cx="170535" cy="113766"/>
            </a:xfrm>
            <a:prstGeom prst="rect">
              <a:avLst/>
            </a:prstGeom>
          </p:spPr>
        </p:pic>
      </p:grpSp>
      <p:pic>
        <p:nvPicPr>
          <p:cNvPr id="22" name="object 22"/>
          <p:cNvPicPr/>
          <p:nvPr/>
        </p:nvPicPr>
        <p:blipFill>
          <a:blip r:embed="rId16" cstate="print"/>
          <a:stretch>
            <a:fillRect/>
          </a:stretch>
        </p:blipFill>
        <p:spPr>
          <a:xfrm>
            <a:off x="3059464" y="3394105"/>
            <a:ext cx="261063" cy="86464"/>
          </a:xfrm>
          <a:prstGeom prst="rect">
            <a:avLst/>
          </a:prstGeom>
        </p:spPr>
      </p:pic>
      <p:pic>
        <p:nvPicPr>
          <p:cNvPr id="23" name="object 23"/>
          <p:cNvPicPr/>
          <p:nvPr/>
        </p:nvPicPr>
        <p:blipFill>
          <a:blip r:embed="rId17" cstate="print"/>
          <a:stretch>
            <a:fillRect/>
          </a:stretch>
        </p:blipFill>
        <p:spPr>
          <a:xfrm>
            <a:off x="2591731" y="2181954"/>
            <a:ext cx="750043" cy="217841"/>
          </a:xfrm>
          <a:prstGeom prst="rect">
            <a:avLst/>
          </a:prstGeom>
        </p:spPr>
      </p:pic>
      <p:pic>
        <p:nvPicPr>
          <p:cNvPr id="24" name="object 24"/>
          <p:cNvPicPr/>
          <p:nvPr/>
        </p:nvPicPr>
        <p:blipFill>
          <a:blip r:embed="rId18" cstate="print"/>
          <a:stretch>
            <a:fillRect/>
          </a:stretch>
        </p:blipFill>
        <p:spPr>
          <a:xfrm>
            <a:off x="3398755" y="2181953"/>
            <a:ext cx="742378" cy="219052"/>
          </a:xfrm>
          <a:prstGeom prst="rect">
            <a:avLst/>
          </a:prstGeom>
        </p:spPr>
      </p:pic>
      <p:pic>
        <p:nvPicPr>
          <p:cNvPr id="25" name="object 25"/>
          <p:cNvPicPr/>
          <p:nvPr/>
        </p:nvPicPr>
        <p:blipFill>
          <a:blip r:embed="rId19" cstate="print"/>
          <a:stretch>
            <a:fillRect/>
          </a:stretch>
        </p:blipFill>
        <p:spPr>
          <a:xfrm>
            <a:off x="4202049" y="2181954"/>
            <a:ext cx="338059" cy="217841"/>
          </a:xfrm>
          <a:prstGeom prst="rect">
            <a:avLst/>
          </a:prstGeom>
        </p:spPr>
      </p:pic>
      <p:pic>
        <p:nvPicPr>
          <p:cNvPr id="26" name="object 26"/>
          <p:cNvPicPr/>
          <p:nvPr/>
        </p:nvPicPr>
        <p:blipFill>
          <a:blip r:embed="rId20" cstate="print"/>
          <a:stretch>
            <a:fillRect/>
          </a:stretch>
        </p:blipFill>
        <p:spPr>
          <a:xfrm>
            <a:off x="4604956" y="2197082"/>
            <a:ext cx="436088" cy="284404"/>
          </a:xfrm>
          <a:prstGeom prst="rect">
            <a:avLst/>
          </a:prstGeom>
        </p:spPr>
      </p:pic>
      <p:grpSp>
        <p:nvGrpSpPr>
          <p:cNvPr id="27" name="object 27"/>
          <p:cNvGrpSpPr/>
          <p:nvPr/>
        </p:nvGrpSpPr>
        <p:grpSpPr>
          <a:xfrm>
            <a:off x="3749265" y="2181954"/>
            <a:ext cx="5629275" cy="653863"/>
            <a:chOff x="2369566" y="2472880"/>
            <a:chExt cx="6379845" cy="741045"/>
          </a:xfrm>
        </p:grpSpPr>
        <p:pic>
          <p:nvPicPr>
            <p:cNvPr id="28" name="object 28"/>
            <p:cNvPicPr/>
            <p:nvPr/>
          </p:nvPicPr>
          <p:blipFill>
            <a:blip r:embed="rId21" cstate="print"/>
            <a:stretch>
              <a:fillRect/>
            </a:stretch>
          </p:blipFill>
          <p:spPr>
            <a:xfrm>
              <a:off x="3898849" y="2472880"/>
              <a:ext cx="1135735" cy="246887"/>
            </a:xfrm>
            <a:prstGeom prst="rect">
              <a:avLst/>
            </a:prstGeom>
          </p:spPr>
        </p:pic>
        <p:pic>
          <p:nvPicPr>
            <p:cNvPr id="29" name="object 29"/>
            <p:cNvPicPr/>
            <p:nvPr/>
          </p:nvPicPr>
          <p:blipFill>
            <a:blip r:embed="rId22" cstate="print"/>
            <a:stretch>
              <a:fillRect/>
            </a:stretch>
          </p:blipFill>
          <p:spPr>
            <a:xfrm>
              <a:off x="7191032" y="2472880"/>
              <a:ext cx="383133" cy="246887"/>
            </a:xfrm>
            <a:prstGeom prst="rect">
              <a:avLst/>
            </a:prstGeom>
          </p:spPr>
        </p:pic>
        <p:pic>
          <p:nvPicPr>
            <p:cNvPr id="30" name="object 30"/>
            <p:cNvPicPr/>
            <p:nvPr/>
          </p:nvPicPr>
          <p:blipFill>
            <a:blip r:embed="rId23" cstate="print"/>
            <a:stretch>
              <a:fillRect/>
            </a:stretch>
          </p:blipFill>
          <p:spPr>
            <a:xfrm>
              <a:off x="4750955" y="2473364"/>
              <a:ext cx="2650324" cy="647825"/>
            </a:xfrm>
            <a:prstGeom prst="rect">
              <a:avLst/>
            </a:prstGeom>
          </p:spPr>
        </p:pic>
        <p:pic>
          <p:nvPicPr>
            <p:cNvPr id="31" name="object 31"/>
            <p:cNvPicPr/>
            <p:nvPr/>
          </p:nvPicPr>
          <p:blipFill>
            <a:blip r:embed="rId24" cstate="print"/>
            <a:stretch>
              <a:fillRect/>
            </a:stretch>
          </p:blipFill>
          <p:spPr>
            <a:xfrm>
              <a:off x="2369566" y="2873425"/>
              <a:ext cx="2322639" cy="340220"/>
            </a:xfrm>
            <a:prstGeom prst="rect">
              <a:avLst/>
            </a:prstGeom>
          </p:spPr>
        </p:pic>
        <p:pic>
          <p:nvPicPr>
            <p:cNvPr id="32" name="object 32"/>
            <p:cNvPicPr/>
            <p:nvPr/>
          </p:nvPicPr>
          <p:blipFill>
            <a:blip r:embed="rId25" cstate="print"/>
            <a:stretch>
              <a:fillRect/>
            </a:stretch>
          </p:blipFill>
          <p:spPr>
            <a:xfrm>
              <a:off x="7479919" y="2872930"/>
              <a:ext cx="1269136" cy="248259"/>
            </a:xfrm>
            <a:prstGeom prst="rect">
              <a:avLst/>
            </a:prstGeom>
          </p:spPr>
        </p:pic>
      </p:grpSp>
      <p:pic>
        <p:nvPicPr>
          <p:cNvPr id="33" name="object 33"/>
          <p:cNvPicPr/>
          <p:nvPr/>
        </p:nvPicPr>
        <p:blipFill>
          <a:blip r:embed="rId26" cstate="print"/>
          <a:stretch>
            <a:fillRect/>
          </a:stretch>
        </p:blipFill>
        <p:spPr>
          <a:xfrm>
            <a:off x="8404255" y="2182366"/>
            <a:ext cx="780870" cy="218640"/>
          </a:xfrm>
          <a:prstGeom prst="rect">
            <a:avLst/>
          </a:prstGeom>
        </p:spPr>
      </p:pic>
      <p:pic>
        <p:nvPicPr>
          <p:cNvPr id="34" name="object 34"/>
          <p:cNvPicPr/>
          <p:nvPr/>
        </p:nvPicPr>
        <p:blipFill>
          <a:blip r:embed="rId27" cstate="print"/>
          <a:stretch>
            <a:fillRect/>
          </a:stretch>
        </p:blipFill>
        <p:spPr>
          <a:xfrm>
            <a:off x="2595058" y="2547343"/>
            <a:ext cx="613835" cy="205740"/>
          </a:xfrm>
          <a:prstGeom prst="rect">
            <a:avLst/>
          </a:prstGeom>
        </p:spPr>
      </p:pic>
      <p:pic>
        <p:nvPicPr>
          <p:cNvPr id="35" name="object 35"/>
          <p:cNvPicPr/>
          <p:nvPr/>
        </p:nvPicPr>
        <p:blipFill>
          <a:blip r:embed="rId28" cstate="print"/>
          <a:stretch>
            <a:fillRect/>
          </a:stretch>
        </p:blipFill>
        <p:spPr>
          <a:xfrm>
            <a:off x="3277676" y="2535375"/>
            <a:ext cx="409160" cy="218615"/>
          </a:xfrm>
          <a:prstGeom prst="rect">
            <a:avLst/>
          </a:prstGeom>
        </p:spPr>
      </p:pic>
      <p:pic>
        <p:nvPicPr>
          <p:cNvPr id="36" name="object 36"/>
          <p:cNvPicPr/>
          <p:nvPr/>
        </p:nvPicPr>
        <p:blipFill>
          <a:blip r:embed="rId29" cstate="print"/>
          <a:stretch>
            <a:fillRect/>
          </a:stretch>
        </p:blipFill>
        <p:spPr>
          <a:xfrm>
            <a:off x="2590217" y="2902547"/>
            <a:ext cx="599873" cy="205033"/>
          </a:xfrm>
          <a:prstGeom prst="rect">
            <a:avLst/>
          </a:prstGeom>
        </p:spPr>
      </p:pic>
      <p:pic>
        <p:nvPicPr>
          <p:cNvPr id="37" name="object 37"/>
          <p:cNvPicPr/>
          <p:nvPr/>
        </p:nvPicPr>
        <p:blipFill>
          <a:blip r:embed="rId30" cstate="print"/>
          <a:stretch>
            <a:fillRect/>
          </a:stretch>
        </p:blipFill>
        <p:spPr>
          <a:xfrm>
            <a:off x="3247677" y="2891252"/>
            <a:ext cx="1601746" cy="297304"/>
          </a:xfrm>
          <a:prstGeom prst="rect">
            <a:avLst/>
          </a:prstGeom>
        </p:spPr>
      </p:pic>
      <p:sp>
        <p:nvSpPr>
          <p:cNvPr id="38" name="object 38"/>
          <p:cNvSpPr/>
          <p:nvPr/>
        </p:nvSpPr>
        <p:spPr>
          <a:xfrm>
            <a:off x="2314015" y="1933015"/>
            <a:ext cx="8404" cy="2084294"/>
          </a:xfrm>
          <a:custGeom>
            <a:avLst/>
            <a:gdLst/>
            <a:ahLst/>
            <a:cxnLst/>
            <a:rect l="l" t="t" r="r" b="b"/>
            <a:pathLst>
              <a:path w="9525" h="2362200">
                <a:moveTo>
                  <a:pt x="9525" y="2362200"/>
                </a:moveTo>
                <a:lnTo>
                  <a:pt x="9525" y="0"/>
                </a:lnTo>
                <a:lnTo>
                  <a:pt x="0" y="0"/>
                </a:lnTo>
                <a:lnTo>
                  <a:pt x="0" y="2362200"/>
                </a:lnTo>
                <a:lnTo>
                  <a:pt x="9525" y="2362200"/>
                </a:lnTo>
                <a:close/>
              </a:path>
            </a:pathLst>
          </a:custGeom>
          <a:solidFill>
            <a:srgbClr val="AAAAAA"/>
          </a:solidFill>
        </p:spPr>
        <p:txBody>
          <a:bodyPr wrap="square" lIns="0" tIns="0" rIns="0" bIns="0" rtlCol="0"/>
          <a:lstStyle/>
          <a:p>
            <a:endParaRPr sz="1588"/>
          </a:p>
        </p:txBody>
      </p:sp>
      <p:pic>
        <p:nvPicPr>
          <p:cNvPr id="39" name="object 39"/>
          <p:cNvPicPr/>
          <p:nvPr/>
        </p:nvPicPr>
        <p:blipFill>
          <a:blip r:embed="rId31" cstate="print"/>
          <a:stretch>
            <a:fillRect/>
          </a:stretch>
        </p:blipFill>
        <p:spPr>
          <a:xfrm>
            <a:off x="2398059" y="406762"/>
            <a:ext cx="117403" cy="72289"/>
          </a:xfrm>
          <a:prstGeom prst="rect">
            <a:avLst/>
          </a:prstGeom>
        </p:spPr>
      </p:pic>
      <p:grpSp>
        <p:nvGrpSpPr>
          <p:cNvPr id="40" name="object 40"/>
          <p:cNvGrpSpPr/>
          <p:nvPr/>
        </p:nvGrpSpPr>
        <p:grpSpPr>
          <a:xfrm>
            <a:off x="2555490" y="401887"/>
            <a:ext cx="3299011" cy="101974"/>
            <a:chOff x="1016622" y="455472"/>
            <a:chExt cx="3738879" cy="115570"/>
          </a:xfrm>
        </p:grpSpPr>
        <p:pic>
          <p:nvPicPr>
            <p:cNvPr id="41" name="object 41"/>
            <p:cNvPicPr/>
            <p:nvPr/>
          </p:nvPicPr>
          <p:blipFill>
            <a:blip r:embed="rId32" cstate="print"/>
            <a:stretch>
              <a:fillRect/>
            </a:stretch>
          </p:blipFill>
          <p:spPr>
            <a:xfrm>
              <a:off x="1016622" y="455472"/>
              <a:ext cx="305904" cy="88569"/>
            </a:xfrm>
            <a:prstGeom prst="rect">
              <a:avLst/>
            </a:prstGeom>
          </p:spPr>
        </p:pic>
        <p:pic>
          <p:nvPicPr>
            <p:cNvPr id="42" name="object 42"/>
            <p:cNvPicPr/>
            <p:nvPr/>
          </p:nvPicPr>
          <p:blipFill>
            <a:blip r:embed="rId33" cstate="print"/>
            <a:stretch>
              <a:fillRect/>
            </a:stretch>
          </p:blipFill>
          <p:spPr>
            <a:xfrm>
              <a:off x="1341602" y="455472"/>
              <a:ext cx="3413455" cy="114973"/>
            </a:xfrm>
            <a:prstGeom prst="rect">
              <a:avLst/>
            </a:prstGeom>
          </p:spPr>
        </p:pic>
      </p:grpSp>
      <p:pic>
        <p:nvPicPr>
          <p:cNvPr id="43" name="object 43"/>
          <p:cNvPicPr/>
          <p:nvPr/>
        </p:nvPicPr>
        <p:blipFill>
          <a:blip r:embed="rId34" cstate="print"/>
          <a:stretch>
            <a:fillRect/>
          </a:stretch>
        </p:blipFill>
        <p:spPr>
          <a:xfrm>
            <a:off x="5935980" y="428289"/>
            <a:ext cx="102197" cy="51098"/>
          </a:xfrm>
          <a:prstGeom prst="rect">
            <a:avLst/>
          </a:prstGeom>
        </p:spPr>
      </p:pic>
      <p:pic>
        <p:nvPicPr>
          <p:cNvPr id="44" name="object 44"/>
          <p:cNvPicPr/>
          <p:nvPr/>
        </p:nvPicPr>
        <p:blipFill>
          <a:blip r:embed="rId35" cstate="print"/>
          <a:stretch>
            <a:fillRect/>
          </a:stretch>
        </p:blipFill>
        <p:spPr>
          <a:xfrm>
            <a:off x="5171515" y="756397"/>
            <a:ext cx="1866451" cy="151279"/>
          </a:xfrm>
          <a:prstGeom prst="rect">
            <a:avLst/>
          </a:prstGeom>
        </p:spPr>
      </p:pic>
      <p:pic>
        <p:nvPicPr>
          <p:cNvPr id="45" name="object 45"/>
          <p:cNvPicPr/>
          <p:nvPr/>
        </p:nvPicPr>
        <p:blipFill>
          <a:blip r:embed="rId36" cstate="print"/>
          <a:stretch>
            <a:fillRect/>
          </a:stretch>
        </p:blipFill>
        <p:spPr>
          <a:xfrm>
            <a:off x="9631231" y="319368"/>
            <a:ext cx="442542" cy="68221"/>
          </a:xfrm>
          <a:prstGeom prst="rect">
            <a:avLst/>
          </a:prstGeom>
        </p:spPr>
      </p:pic>
      <p:pic>
        <p:nvPicPr>
          <p:cNvPr id="46" name="object 46"/>
          <p:cNvPicPr/>
          <p:nvPr/>
        </p:nvPicPr>
        <p:blipFill>
          <a:blip r:embed="rId37" cstate="print"/>
          <a:stretch>
            <a:fillRect/>
          </a:stretch>
        </p:blipFill>
        <p:spPr>
          <a:xfrm>
            <a:off x="9731143" y="732663"/>
            <a:ext cx="241643" cy="7514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441552" y="267820"/>
            <a:ext cx="5282453" cy="794546"/>
          </a:xfrm>
          <a:prstGeom prst="rect">
            <a:avLst/>
          </a:prstGeom>
        </p:spPr>
        <p:txBody>
          <a:bodyPr vert="horz" wrap="square" lIns="0" tIns="64994" rIns="0" bIns="0" rtlCol="0">
            <a:spAutoFit/>
          </a:bodyPr>
          <a:lstStyle/>
          <a:p>
            <a:pPr>
              <a:spcBef>
                <a:spcPts val="512"/>
              </a:spcBef>
            </a:pPr>
            <a:endParaRPr sz="1059">
              <a:latin typeface="Times New Roman"/>
              <a:cs typeface="Times New Roman"/>
            </a:endParaRPr>
          </a:p>
          <a:p>
            <a:pPr marL="11206">
              <a:tabLst>
                <a:tab pos="511015" algn="l"/>
              </a:tabLst>
            </a:pPr>
            <a:r>
              <a:rPr sz="1059" dirty="0">
                <a:solidFill>
                  <a:srgbClr val="333333"/>
                </a:solidFill>
                <a:latin typeface="Times New Roman"/>
                <a:cs typeface="Times New Roman"/>
              </a:rPr>
              <a:t>	 </a:t>
            </a:r>
            <a:endParaRPr sz="1059">
              <a:latin typeface="Times New Roman"/>
              <a:cs typeface="Times New Roman"/>
            </a:endParaRPr>
          </a:p>
          <a:p>
            <a:pPr>
              <a:spcBef>
                <a:spcPts val="635"/>
              </a:spcBef>
            </a:pPr>
            <a:endParaRPr sz="1059">
              <a:latin typeface="Times New Roman"/>
              <a:cs typeface="Times New Roman"/>
            </a:endParaRPr>
          </a:p>
          <a:p>
            <a:pPr marL="11206"/>
            <a:r>
              <a:rPr sz="1059" dirty="0">
                <a:solidFill>
                  <a:srgbClr val="333333"/>
                </a:solidFill>
                <a:latin typeface="Times New Roman"/>
                <a:cs typeface="Times New Roman"/>
              </a:rPr>
              <a:t> </a:t>
            </a:r>
            <a:endParaRPr sz="1059">
              <a:latin typeface="Times New Roman"/>
              <a:cs typeface="Times New Roman"/>
            </a:endParaRPr>
          </a:p>
        </p:txBody>
      </p:sp>
      <p:grpSp>
        <p:nvGrpSpPr>
          <p:cNvPr id="3" name="object 3"/>
          <p:cNvGrpSpPr/>
          <p:nvPr/>
        </p:nvGrpSpPr>
        <p:grpSpPr>
          <a:xfrm>
            <a:off x="3717025" y="939983"/>
            <a:ext cx="736226" cy="134471"/>
            <a:chOff x="2333028" y="1065314"/>
            <a:chExt cx="834390" cy="152400"/>
          </a:xfrm>
        </p:grpSpPr>
        <p:pic>
          <p:nvPicPr>
            <p:cNvPr id="4" name="object 4"/>
            <p:cNvPicPr/>
            <p:nvPr/>
          </p:nvPicPr>
          <p:blipFill>
            <a:blip r:embed="rId2" cstate="print"/>
            <a:stretch>
              <a:fillRect/>
            </a:stretch>
          </p:blipFill>
          <p:spPr>
            <a:xfrm>
              <a:off x="2333028" y="1065314"/>
              <a:ext cx="455269" cy="152400"/>
            </a:xfrm>
            <a:prstGeom prst="rect">
              <a:avLst/>
            </a:prstGeom>
          </p:spPr>
        </p:pic>
        <p:pic>
          <p:nvPicPr>
            <p:cNvPr id="5" name="object 5"/>
            <p:cNvPicPr/>
            <p:nvPr/>
          </p:nvPicPr>
          <p:blipFill>
            <a:blip r:embed="rId3" cstate="print"/>
            <a:stretch>
              <a:fillRect/>
            </a:stretch>
          </p:blipFill>
          <p:spPr>
            <a:xfrm>
              <a:off x="2809760" y="1096340"/>
              <a:ext cx="76796" cy="84759"/>
            </a:xfrm>
            <a:prstGeom prst="rect">
              <a:avLst/>
            </a:prstGeom>
          </p:spPr>
        </p:pic>
        <p:pic>
          <p:nvPicPr>
            <p:cNvPr id="6" name="object 6"/>
            <p:cNvPicPr/>
            <p:nvPr/>
          </p:nvPicPr>
          <p:blipFill>
            <a:blip r:embed="rId4" cstate="print"/>
            <a:stretch>
              <a:fillRect/>
            </a:stretch>
          </p:blipFill>
          <p:spPr>
            <a:xfrm>
              <a:off x="2908007" y="1065314"/>
              <a:ext cx="259092" cy="117271"/>
            </a:xfrm>
            <a:prstGeom prst="rect">
              <a:avLst/>
            </a:prstGeom>
          </p:spPr>
        </p:pic>
      </p:grpSp>
      <p:pic>
        <p:nvPicPr>
          <p:cNvPr id="7" name="object 7"/>
          <p:cNvPicPr/>
          <p:nvPr/>
        </p:nvPicPr>
        <p:blipFill>
          <a:blip r:embed="rId5" cstate="print"/>
          <a:stretch>
            <a:fillRect/>
          </a:stretch>
        </p:blipFill>
        <p:spPr>
          <a:xfrm>
            <a:off x="4506916" y="939983"/>
            <a:ext cx="899306" cy="103934"/>
          </a:xfrm>
          <a:prstGeom prst="rect">
            <a:avLst/>
          </a:prstGeom>
        </p:spPr>
      </p:pic>
      <p:pic>
        <p:nvPicPr>
          <p:cNvPr id="8" name="object 8"/>
          <p:cNvPicPr/>
          <p:nvPr/>
        </p:nvPicPr>
        <p:blipFill>
          <a:blip r:embed="rId6" cstate="print"/>
          <a:stretch>
            <a:fillRect/>
          </a:stretch>
        </p:blipFill>
        <p:spPr>
          <a:xfrm>
            <a:off x="5458665" y="939265"/>
            <a:ext cx="3024926" cy="135244"/>
          </a:xfrm>
          <a:prstGeom prst="rect">
            <a:avLst/>
          </a:prstGeom>
        </p:spPr>
      </p:pic>
      <p:pic>
        <p:nvPicPr>
          <p:cNvPr id="9" name="object 9"/>
          <p:cNvPicPr/>
          <p:nvPr/>
        </p:nvPicPr>
        <p:blipFill>
          <a:blip r:embed="rId7" cstate="print"/>
          <a:stretch>
            <a:fillRect/>
          </a:stretch>
        </p:blipFill>
        <p:spPr>
          <a:xfrm>
            <a:off x="3717092" y="1174589"/>
            <a:ext cx="4991066" cy="135053"/>
          </a:xfrm>
          <a:prstGeom prst="rect">
            <a:avLst/>
          </a:prstGeom>
        </p:spPr>
      </p:pic>
      <p:pic>
        <p:nvPicPr>
          <p:cNvPr id="10" name="object 10"/>
          <p:cNvPicPr/>
          <p:nvPr/>
        </p:nvPicPr>
        <p:blipFill>
          <a:blip r:embed="rId8" cstate="print"/>
          <a:stretch>
            <a:fillRect/>
          </a:stretch>
        </p:blipFill>
        <p:spPr>
          <a:xfrm>
            <a:off x="3704945" y="1416401"/>
            <a:ext cx="371733" cy="97704"/>
          </a:xfrm>
          <a:prstGeom prst="rect">
            <a:avLst/>
          </a:prstGeom>
        </p:spPr>
      </p:pic>
      <p:grpSp>
        <p:nvGrpSpPr>
          <p:cNvPr id="11" name="object 11"/>
          <p:cNvGrpSpPr/>
          <p:nvPr/>
        </p:nvGrpSpPr>
        <p:grpSpPr>
          <a:xfrm>
            <a:off x="4122957" y="1410630"/>
            <a:ext cx="359148" cy="104215"/>
            <a:chOff x="2793085" y="1598714"/>
            <a:chExt cx="407034" cy="118110"/>
          </a:xfrm>
        </p:grpSpPr>
        <p:pic>
          <p:nvPicPr>
            <p:cNvPr id="12" name="object 12"/>
            <p:cNvPicPr/>
            <p:nvPr/>
          </p:nvPicPr>
          <p:blipFill>
            <a:blip r:embed="rId9" cstate="print"/>
            <a:stretch>
              <a:fillRect/>
            </a:stretch>
          </p:blipFill>
          <p:spPr>
            <a:xfrm>
              <a:off x="2793085" y="1605711"/>
              <a:ext cx="135026" cy="110274"/>
            </a:xfrm>
            <a:prstGeom prst="rect">
              <a:avLst/>
            </a:prstGeom>
          </p:spPr>
        </p:pic>
        <p:pic>
          <p:nvPicPr>
            <p:cNvPr id="13" name="object 13"/>
            <p:cNvPicPr/>
            <p:nvPr/>
          </p:nvPicPr>
          <p:blipFill>
            <a:blip r:embed="rId10" cstate="print"/>
            <a:stretch>
              <a:fillRect/>
            </a:stretch>
          </p:blipFill>
          <p:spPr>
            <a:xfrm>
              <a:off x="2951645" y="1598714"/>
              <a:ext cx="248412" cy="117856"/>
            </a:xfrm>
            <a:prstGeom prst="rect">
              <a:avLst/>
            </a:prstGeom>
          </p:spPr>
        </p:pic>
      </p:grpSp>
      <p:pic>
        <p:nvPicPr>
          <p:cNvPr id="14" name="object 14"/>
          <p:cNvPicPr/>
          <p:nvPr/>
        </p:nvPicPr>
        <p:blipFill>
          <a:blip r:embed="rId11" cstate="print"/>
          <a:stretch>
            <a:fillRect/>
          </a:stretch>
        </p:blipFill>
        <p:spPr>
          <a:xfrm>
            <a:off x="4524622" y="1409913"/>
            <a:ext cx="4136404" cy="135254"/>
          </a:xfrm>
          <a:prstGeom prst="rect">
            <a:avLst/>
          </a:prstGeom>
        </p:spPr>
      </p:pic>
      <p:pic>
        <p:nvPicPr>
          <p:cNvPr id="15" name="object 15"/>
          <p:cNvPicPr/>
          <p:nvPr/>
        </p:nvPicPr>
        <p:blipFill>
          <a:blip r:embed="rId12" cstate="print"/>
          <a:stretch>
            <a:fillRect/>
          </a:stretch>
        </p:blipFill>
        <p:spPr>
          <a:xfrm>
            <a:off x="3707052" y="1645954"/>
            <a:ext cx="1789108" cy="134336"/>
          </a:xfrm>
          <a:prstGeom prst="rect">
            <a:avLst/>
          </a:prstGeom>
        </p:spPr>
      </p:pic>
      <p:grpSp>
        <p:nvGrpSpPr>
          <p:cNvPr id="16" name="object 16"/>
          <p:cNvGrpSpPr/>
          <p:nvPr/>
        </p:nvGrpSpPr>
        <p:grpSpPr>
          <a:xfrm>
            <a:off x="5552380" y="1645236"/>
            <a:ext cx="3161179" cy="135591"/>
            <a:chOff x="4413097" y="1864601"/>
            <a:chExt cx="3582670" cy="153670"/>
          </a:xfrm>
        </p:grpSpPr>
        <p:pic>
          <p:nvPicPr>
            <p:cNvPr id="17" name="object 17"/>
            <p:cNvPicPr/>
            <p:nvPr/>
          </p:nvPicPr>
          <p:blipFill>
            <a:blip r:embed="rId13" cstate="print"/>
            <a:stretch>
              <a:fillRect/>
            </a:stretch>
          </p:blipFill>
          <p:spPr>
            <a:xfrm>
              <a:off x="4413097" y="1864601"/>
              <a:ext cx="3549192" cy="153060"/>
            </a:xfrm>
            <a:prstGeom prst="rect">
              <a:avLst/>
            </a:prstGeom>
          </p:spPr>
        </p:pic>
        <p:sp>
          <p:nvSpPr>
            <p:cNvPr id="18" name="object 18"/>
            <p:cNvSpPr/>
            <p:nvPr/>
          </p:nvSpPr>
          <p:spPr>
            <a:xfrm>
              <a:off x="7977606" y="1963864"/>
              <a:ext cx="17780" cy="19685"/>
            </a:xfrm>
            <a:custGeom>
              <a:avLst/>
              <a:gdLst/>
              <a:ahLst/>
              <a:cxnLst/>
              <a:rect l="l" t="t" r="r" b="b"/>
              <a:pathLst>
                <a:path w="17779" h="19685">
                  <a:moveTo>
                    <a:pt x="17754" y="13017"/>
                  </a:moveTo>
                  <a:lnTo>
                    <a:pt x="17754" y="6121"/>
                  </a:lnTo>
                  <a:lnTo>
                    <a:pt x="16916" y="3657"/>
                  </a:lnTo>
                  <a:lnTo>
                    <a:pt x="13411" y="723"/>
                  </a:lnTo>
                  <a:lnTo>
                    <a:pt x="11277" y="0"/>
                  </a:lnTo>
                  <a:lnTo>
                    <a:pt x="6324" y="0"/>
                  </a:lnTo>
                  <a:lnTo>
                    <a:pt x="4267" y="723"/>
                  </a:lnTo>
                  <a:lnTo>
                    <a:pt x="914" y="3657"/>
                  </a:lnTo>
                  <a:lnTo>
                    <a:pt x="0" y="6121"/>
                  </a:lnTo>
                  <a:lnTo>
                    <a:pt x="0" y="9588"/>
                  </a:lnTo>
                  <a:lnTo>
                    <a:pt x="0" y="13017"/>
                  </a:lnTo>
                  <a:lnTo>
                    <a:pt x="914" y="15506"/>
                  </a:lnTo>
                  <a:lnTo>
                    <a:pt x="4267" y="18630"/>
                  </a:lnTo>
                  <a:lnTo>
                    <a:pt x="6324" y="19405"/>
                  </a:lnTo>
                  <a:lnTo>
                    <a:pt x="11277" y="19405"/>
                  </a:lnTo>
                  <a:lnTo>
                    <a:pt x="13411" y="18630"/>
                  </a:lnTo>
                  <a:lnTo>
                    <a:pt x="16916" y="15506"/>
                  </a:lnTo>
                  <a:lnTo>
                    <a:pt x="17754" y="13017"/>
                  </a:lnTo>
                  <a:close/>
                </a:path>
              </a:pathLst>
            </a:custGeom>
            <a:solidFill>
              <a:srgbClr val="333333"/>
            </a:solidFill>
          </p:spPr>
          <p:txBody>
            <a:bodyPr wrap="square" lIns="0" tIns="0" rIns="0" bIns="0" rtlCol="0"/>
            <a:lstStyle/>
            <a:p>
              <a:endParaRPr sz="1588"/>
            </a:p>
          </p:txBody>
        </p:sp>
      </p:grpSp>
      <p:sp>
        <p:nvSpPr>
          <p:cNvPr id="19" name="object 19"/>
          <p:cNvSpPr/>
          <p:nvPr/>
        </p:nvSpPr>
        <p:spPr>
          <a:xfrm>
            <a:off x="3448206" y="946986"/>
            <a:ext cx="71718" cy="71718"/>
          </a:xfrm>
          <a:custGeom>
            <a:avLst/>
            <a:gdLst/>
            <a:ahLst/>
            <a:cxnLst/>
            <a:rect l="l" t="t" r="r" b="b"/>
            <a:pathLst>
              <a:path w="81280" h="81280">
                <a:moveTo>
                  <a:pt x="80822" y="40411"/>
                </a:moveTo>
                <a:lnTo>
                  <a:pt x="40411" y="0"/>
                </a:lnTo>
                <a:lnTo>
                  <a:pt x="0" y="40411"/>
                </a:lnTo>
                <a:lnTo>
                  <a:pt x="40411" y="80822"/>
                </a:lnTo>
                <a:lnTo>
                  <a:pt x="80822" y="40411"/>
                </a:lnTo>
                <a:close/>
              </a:path>
            </a:pathLst>
          </a:custGeom>
          <a:solidFill>
            <a:srgbClr val="FFFFFF"/>
          </a:solidFill>
        </p:spPr>
        <p:txBody>
          <a:bodyPr wrap="square" lIns="0" tIns="0" rIns="0" bIns="0" rtlCol="0"/>
          <a:lstStyle/>
          <a:p>
            <a:endParaRPr sz="1588"/>
          </a:p>
        </p:txBody>
      </p:sp>
      <p:pic>
        <p:nvPicPr>
          <p:cNvPr id="20" name="object 20"/>
          <p:cNvPicPr/>
          <p:nvPr/>
        </p:nvPicPr>
        <p:blipFill>
          <a:blip r:embed="rId14" cstate="print"/>
          <a:stretch>
            <a:fillRect/>
          </a:stretch>
        </p:blipFill>
        <p:spPr>
          <a:xfrm>
            <a:off x="3712766" y="1964593"/>
            <a:ext cx="1865981" cy="135199"/>
          </a:xfrm>
          <a:prstGeom prst="rect">
            <a:avLst/>
          </a:prstGeom>
        </p:spPr>
      </p:pic>
      <p:pic>
        <p:nvPicPr>
          <p:cNvPr id="21" name="object 21"/>
          <p:cNvPicPr/>
          <p:nvPr/>
        </p:nvPicPr>
        <p:blipFill>
          <a:blip r:embed="rId15" cstate="print"/>
          <a:stretch>
            <a:fillRect/>
          </a:stretch>
        </p:blipFill>
        <p:spPr>
          <a:xfrm>
            <a:off x="5625061" y="1965321"/>
            <a:ext cx="899306" cy="103934"/>
          </a:xfrm>
          <a:prstGeom prst="rect">
            <a:avLst/>
          </a:prstGeom>
        </p:spPr>
      </p:pic>
      <p:grpSp>
        <p:nvGrpSpPr>
          <p:cNvPr id="22" name="object 22"/>
          <p:cNvGrpSpPr/>
          <p:nvPr/>
        </p:nvGrpSpPr>
        <p:grpSpPr>
          <a:xfrm>
            <a:off x="6563622" y="1965322"/>
            <a:ext cx="421341" cy="103654"/>
            <a:chOff x="5559171" y="2227364"/>
            <a:chExt cx="477520" cy="117475"/>
          </a:xfrm>
        </p:grpSpPr>
        <p:pic>
          <p:nvPicPr>
            <p:cNvPr id="23" name="object 23"/>
            <p:cNvPicPr/>
            <p:nvPr/>
          </p:nvPicPr>
          <p:blipFill>
            <a:blip r:embed="rId16" cstate="print"/>
            <a:stretch>
              <a:fillRect/>
            </a:stretch>
          </p:blipFill>
          <p:spPr>
            <a:xfrm>
              <a:off x="5559171" y="2233904"/>
              <a:ext cx="175501" cy="109245"/>
            </a:xfrm>
            <a:prstGeom prst="rect">
              <a:avLst/>
            </a:prstGeom>
          </p:spPr>
        </p:pic>
        <p:pic>
          <p:nvPicPr>
            <p:cNvPr id="24" name="object 24"/>
            <p:cNvPicPr/>
            <p:nvPr/>
          </p:nvPicPr>
          <p:blipFill>
            <a:blip r:embed="rId17" cstate="print"/>
            <a:stretch>
              <a:fillRect/>
            </a:stretch>
          </p:blipFill>
          <p:spPr>
            <a:xfrm>
              <a:off x="5758218" y="2260104"/>
              <a:ext cx="68021" cy="83045"/>
            </a:xfrm>
            <a:prstGeom prst="rect">
              <a:avLst/>
            </a:prstGeom>
          </p:spPr>
        </p:pic>
        <p:pic>
          <p:nvPicPr>
            <p:cNvPr id="25" name="object 25"/>
            <p:cNvPicPr/>
            <p:nvPr/>
          </p:nvPicPr>
          <p:blipFill>
            <a:blip r:embed="rId18" cstate="print"/>
            <a:stretch>
              <a:fillRect/>
            </a:stretch>
          </p:blipFill>
          <p:spPr>
            <a:xfrm>
              <a:off x="5848883" y="2260257"/>
              <a:ext cx="151676" cy="84378"/>
            </a:xfrm>
            <a:prstGeom prst="rect">
              <a:avLst/>
            </a:prstGeom>
          </p:spPr>
        </p:pic>
        <p:sp>
          <p:nvSpPr>
            <p:cNvPr id="26" name="object 26"/>
            <p:cNvSpPr/>
            <p:nvPr/>
          </p:nvSpPr>
          <p:spPr>
            <a:xfrm>
              <a:off x="6024118" y="2227364"/>
              <a:ext cx="12700" cy="116205"/>
            </a:xfrm>
            <a:custGeom>
              <a:avLst/>
              <a:gdLst/>
              <a:ahLst/>
              <a:cxnLst/>
              <a:rect l="l" t="t" r="r" b="b"/>
              <a:pathLst>
                <a:path w="12700" h="116205">
                  <a:moveTo>
                    <a:pt x="12428" y="115785"/>
                  </a:moveTo>
                  <a:lnTo>
                    <a:pt x="12428" y="0"/>
                  </a:lnTo>
                  <a:lnTo>
                    <a:pt x="0" y="0"/>
                  </a:lnTo>
                  <a:lnTo>
                    <a:pt x="0" y="115785"/>
                  </a:lnTo>
                  <a:lnTo>
                    <a:pt x="12428" y="115785"/>
                  </a:lnTo>
                  <a:close/>
                </a:path>
              </a:pathLst>
            </a:custGeom>
            <a:solidFill>
              <a:srgbClr val="333333"/>
            </a:solidFill>
          </p:spPr>
          <p:txBody>
            <a:bodyPr wrap="square" lIns="0" tIns="0" rIns="0" bIns="0" rtlCol="0"/>
            <a:lstStyle/>
            <a:p>
              <a:endParaRPr sz="1588"/>
            </a:p>
          </p:txBody>
        </p:sp>
      </p:grpSp>
      <p:grpSp>
        <p:nvGrpSpPr>
          <p:cNvPr id="27" name="object 27"/>
          <p:cNvGrpSpPr/>
          <p:nvPr/>
        </p:nvGrpSpPr>
        <p:grpSpPr>
          <a:xfrm>
            <a:off x="7039378" y="1965322"/>
            <a:ext cx="1550894" cy="135031"/>
            <a:chOff x="6098362" y="2227364"/>
            <a:chExt cx="1757680" cy="153035"/>
          </a:xfrm>
        </p:grpSpPr>
        <p:pic>
          <p:nvPicPr>
            <p:cNvPr id="28" name="object 28"/>
            <p:cNvPicPr/>
            <p:nvPr/>
          </p:nvPicPr>
          <p:blipFill>
            <a:blip r:embed="rId19" cstate="print"/>
            <a:stretch>
              <a:fillRect/>
            </a:stretch>
          </p:blipFill>
          <p:spPr>
            <a:xfrm>
              <a:off x="6098362" y="2260104"/>
              <a:ext cx="452348" cy="119735"/>
            </a:xfrm>
            <a:prstGeom prst="rect">
              <a:avLst/>
            </a:prstGeom>
          </p:spPr>
        </p:pic>
        <p:pic>
          <p:nvPicPr>
            <p:cNvPr id="29" name="object 29"/>
            <p:cNvPicPr/>
            <p:nvPr/>
          </p:nvPicPr>
          <p:blipFill>
            <a:blip r:embed="rId20" cstate="print"/>
            <a:stretch>
              <a:fillRect/>
            </a:stretch>
          </p:blipFill>
          <p:spPr>
            <a:xfrm>
              <a:off x="6569773" y="2242680"/>
              <a:ext cx="196735" cy="101955"/>
            </a:xfrm>
            <a:prstGeom prst="rect">
              <a:avLst/>
            </a:prstGeom>
          </p:spPr>
        </p:pic>
        <p:pic>
          <p:nvPicPr>
            <p:cNvPr id="30" name="object 30"/>
            <p:cNvPicPr/>
            <p:nvPr/>
          </p:nvPicPr>
          <p:blipFill>
            <a:blip r:embed="rId21" cstate="print"/>
            <a:stretch>
              <a:fillRect/>
            </a:stretch>
          </p:blipFill>
          <p:spPr>
            <a:xfrm>
              <a:off x="6810921" y="2231085"/>
              <a:ext cx="141198" cy="112062"/>
            </a:xfrm>
            <a:prstGeom prst="rect">
              <a:avLst/>
            </a:prstGeom>
          </p:spPr>
        </p:pic>
        <p:sp>
          <p:nvSpPr>
            <p:cNvPr id="31" name="object 31"/>
            <p:cNvSpPr/>
            <p:nvPr/>
          </p:nvSpPr>
          <p:spPr>
            <a:xfrm>
              <a:off x="6974916" y="2227364"/>
              <a:ext cx="12700" cy="116205"/>
            </a:xfrm>
            <a:custGeom>
              <a:avLst/>
              <a:gdLst/>
              <a:ahLst/>
              <a:cxnLst/>
              <a:rect l="l" t="t" r="r" b="b"/>
              <a:pathLst>
                <a:path w="12700" h="116205">
                  <a:moveTo>
                    <a:pt x="12427" y="115785"/>
                  </a:moveTo>
                  <a:lnTo>
                    <a:pt x="12427" y="0"/>
                  </a:lnTo>
                  <a:lnTo>
                    <a:pt x="0" y="0"/>
                  </a:lnTo>
                  <a:lnTo>
                    <a:pt x="0" y="115785"/>
                  </a:lnTo>
                  <a:lnTo>
                    <a:pt x="12427" y="115785"/>
                  </a:lnTo>
                  <a:close/>
                </a:path>
              </a:pathLst>
            </a:custGeom>
            <a:solidFill>
              <a:srgbClr val="333333"/>
            </a:solidFill>
          </p:spPr>
          <p:txBody>
            <a:bodyPr wrap="square" lIns="0" tIns="0" rIns="0" bIns="0" rtlCol="0"/>
            <a:lstStyle/>
            <a:p>
              <a:endParaRPr sz="1588"/>
            </a:p>
          </p:txBody>
        </p:sp>
        <p:pic>
          <p:nvPicPr>
            <p:cNvPr id="32" name="object 32"/>
            <p:cNvPicPr/>
            <p:nvPr/>
          </p:nvPicPr>
          <p:blipFill>
            <a:blip r:embed="rId22" cstate="print"/>
            <a:stretch>
              <a:fillRect/>
            </a:stretch>
          </p:blipFill>
          <p:spPr>
            <a:xfrm>
              <a:off x="7011479" y="2227364"/>
              <a:ext cx="844359" cy="117271"/>
            </a:xfrm>
            <a:prstGeom prst="rect">
              <a:avLst/>
            </a:prstGeom>
          </p:spPr>
        </p:pic>
      </p:grpSp>
      <p:grpSp>
        <p:nvGrpSpPr>
          <p:cNvPr id="33" name="object 33"/>
          <p:cNvGrpSpPr/>
          <p:nvPr/>
        </p:nvGrpSpPr>
        <p:grpSpPr>
          <a:xfrm>
            <a:off x="3713147" y="2200645"/>
            <a:ext cx="446554" cy="103654"/>
            <a:chOff x="2328633" y="2494064"/>
            <a:chExt cx="506095" cy="117475"/>
          </a:xfrm>
        </p:grpSpPr>
        <p:pic>
          <p:nvPicPr>
            <p:cNvPr id="34" name="object 34"/>
            <p:cNvPicPr/>
            <p:nvPr/>
          </p:nvPicPr>
          <p:blipFill>
            <a:blip r:embed="rId23" cstate="print"/>
            <a:stretch>
              <a:fillRect/>
            </a:stretch>
          </p:blipFill>
          <p:spPr>
            <a:xfrm>
              <a:off x="2328633" y="2499499"/>
              <a:ext cx="157048" cy="111836"/>
            </a:xfrm>
            <a:prstGeom prst="rect">
              <a:avLst/>
            </a:prstGeom>
          </p:spPr>
        </p:pic>
        <p:pic>
          <p:nvPicPr>
            <p:cNvPr id="35" name="object 35"/>
            <p:cNvPicPr/>
            <p:nvPr/>
          </p:nvPicPr>
          <p:blipFill>
            <a:blip r:embed="rId24" cstate="print"/>
            <a:stretch>
              <a:fillRect/>
            </a:stretch>
          </p:blipFill>
          <p:spPr>
            <a:xfrm>
              <a:off x="2509227" y="2494064"/>
              <a:ext cx="324904" cy="117271"/>
            </a:xfrm>
            <a:prstGeom prst="rect">
              <a:avLst/>
            </a:prstGeom>
          </p:spPr>
        </p:pic>
      </p:grpSp>
      <p:sp>
        <p:nvSpPr>
          <p:cNvPr id="36" name="object 36"/>
          <p:cNvSpPr/>
          <p:nvPr/>
        </p:nvSpPr>
        <p:spPr>
          <a:xfrm>
            <a:off x="3448206" y="1972324"/>
            <a:ext cx="71718" cy="71718"/>
          </a:xfrm>
          <a:custGeom>
            <a:avLst/>
            <a:gdLst/>
            <a:ahLst/>
            <a:cxnLst/>
            <a:rect l="l" t="t" r="r" b="b"/>
            <a:pathLst>
              <a:path w="81280" h="81280">
                <a:moveTo>
                  <a:pt x="80822" y="40411"/>
                </a:moveTo>
                <a:lnTo>
                  <a:pt x="40411" y="0"/>
                </a:lnTo>
                <a:lnTo>
                  <a:pt x="0" y="40411"/>
                </a:lnTo>
                <a:lnTo>
                  <a:pt x="40411" y="80822"/>
                </a:lnTo>
                <a:lnTo>
                  <a:pt x="80822" y="40411"/>
                </a:lnTo>
                <a:close/>
              </a:path>
            </a:pathLst>
          </a:custGeom>
          <a:solidFill>
            <a:srgbClr val="FFFFFF"/>
          </a:solidFill>
        </p:spPr>
        <p:txBody>
          <a:bodyPr wrap="square" lIns="0" tIns="0" rIns="0" bIns="0" rtlCol="0"/>
          <a:lstStyle/>
          <a:p>
            <a:endParaRPr sz="1588"/>
          </a:p>
        </p:txBody>
      </p:sp>
      <p:pic>
        <p:nvPicPr>
          <p:cNvPr id="37" name="object 37"/>
          <p:cNvPicPr/>
          <p:nvPr/>
        </p:nvPicPr>
        <p:blipFill>
          <a:blip r:embed="rId25" cstate="print"/>
          <a:stretch>
            <a:fillRect/>
          </a:stretch>
        </p:blipFill>
        <p:spPr>
          <a:xfrm>
            <a:off x="4725632" y="2520013"/>
            <a:ext cx="832608" cy="134336"/>
          </a:xfrm>
          <a:prstGeom prst="rect">
            <a:avLst/>
          </a:prstGeom>
        </p:spPr>
      </p:pic>
      <p:pic>
        <p:nvPicPr>
          <p:cNvPr id="38" name="object 38"/>
          <p:cNvPicPr/>
          <p:nvPr/>
        </p:nvPicPr>
        <p:blipFill>
          <a:blip r:embed="rId26" cstate="print"/>
          <a:stretch>
            <a:fillRect/>
          </a:stretch>
        </p:blipFill>
        <p:spPr>
          <a:xfrm>
            <a:off x="5614450" y="2526186"/>
            <a:ext cx="243761" cy="95989"/>
          </a:xfrm>
          <a:prstGeom prst="rect">
            <a:avLst/>
          </a:prstGeom>
        </p:spPr>
      </p:pic>
      <p:pic>
        <p:nvPicPr>
          <p:cNvPr id="39" name="object 39"/>
          <p:cNvPicPr/>
          <p:nvPr/>
        </p:nvPicPr>
        <p:blipFill>
          <a:blip r:embed="rId27" cstate="print"/>
          <a:stretch>
            <a:fillRect/>
          </a:stretch>
        </p:blipFill>
        <p:spPr>
          <a:xfrm>
            <a:off x="5914397" y="2520013"/>
            <a:ext cx="2251463" cy="134526"/>
          </a:xfrm>
          <a:prstGeom prst="rect">
            <a:avLst/>
          </a:prstGeom>
        </p:spPr>
      </p:pic>
      <p:grpSp>
        <p:nvGrpSpPr>
          <p:cNvPr id="40" name="object 40"/>
          <p:cNvGrpSpPr/>
          <p:nvPr/>
        </p:nvGrpSpPr>
        <p:grpSpPr>
          <a:xfrm>
            <a:off x="4724960" y="2754619"/>
            <a:ext cx="3492312" cy="135591"/>
            <a:chOff x="3475354" y="3121901"/>
            <a:chExt cx="3957954" cy="153670"/>
          </a:xfrm>
        </p:grpSpPr>
        <p:pic>
          <p:nvPicPr>
            <p:cNvPr id="41" name="object 41"/>
            <p:cNvPicPr/>
            <p:nvPr/>
          </p:nvPicPr>
          <p:blipFill>
            <a:blip r:embed="rId28" cstate="print"/>
            <a:stretch>
              <a:fillRect/>
            </a:stretch>
          </p:blipFill>
          <p:spPr>
            <a:xfrm>
              <a:off x="3475354" y="3155454"/>
              <a:ext cx="115722" cy="83045"/>
            </a:xfrm>
            <a:prstGeom prst="rect">
              <a:avLst/>
            </a:prstGeom>
          </p:spPr>
        </p:pic>
        <p:pic>
          <p:nvPicPr>
            <p:cNvPr id="42" name="object 42"/>
            <p:cNvPicPr/>
            <p:nvPr/>
          </p:nvPicPr>
          <p:blipFill>
            <a:blip r:embed="rId29" cstate="print"/>
            <a:stretch>
              <a:fillRect/>
            </a:stretch>
          </p:blipFill>
          <p:spPr>
            <a:xfrm>
              <a:off x="3613429" y="3121901"/>
              <a:ext cx="1986927" cy="118084"/>
            </a:xfrm>
            <a:prstGeom prst="rect">
              <a:avLst/>
            </a:prstGeom>
          </p:spPr>
        </p:pic>
        <p:pic>
          <p:nvPicPr>
            <p:cNvPr id="43" name="object 43"/>
            <p:cNvPicPr/>
            <p:nvPr/>
          </p:nvPicPr>
          <p:blipFill>
            <a:blip r:embed="rId30" cstate="print"/>
            <a:stretch>
              <a:fillRect/>
            </a:stretch>
          </p:blipFill>
          <p:spPr>
            <a:xfrm>
              <a:off x="5617057" y="3122714"/>
              <a:ext cx="1815934" cy="152247"/>
            </a:xfrm>
            <a:prstGeom prst="rect">
              <a:avLst/>
            </a:prstGeom>
          </p:spPr>
        </p:pic>
      </p:grpSp>
      <p:grpSp>
        <p:nvGrpSpPr>
          <p:cNvPr id="44" name="object 44"/>
          <p:cNvGrpSpPr/>
          <p:nvPr/>
        </p:nvGrpSpPr>
        <p:grpSpPr>
          <a:xfrm>
            <a:off x="4723984" y="2990660"/>
            <a:ext cx="324971" cy="103654"/>
            <a:chOff x="3474249" y="3389414"/>
            <a:chExt cx="368300" cy="117475"/>
          </a:xfrm>
        </p:grpSpPr>
        <p:sp>
          <p:nvSpPr>
            <p:cNvPr id="45" name="object 45"/>
            <p:cNvSpPr/>
            <p:nvPr/>
          </p:nvSpPr>
          <p:spPr>
            <a:xfrm>
              <a:off x="3474249" y="3393135"/>
              <a:ext cx="15240" cy="112395"/>
            </a:xfrm>
            <a:custGeom>
              <a:avLst/>
              <a:gdLst/>
              <a:ahLst/>
              <a:cxnLst/>
              <a:rect l="l" t="t" r="r" b="b"/>
              <a:pathLst>
                <a:path w="15239" h="112395">
                  <a:moveTo>
                    <a:pt x="13462" y="112062"/>
                  </a:moveTo>
                  <a:lnTo>
                    <a:pt x="13462" y="30505"/>
                  </a:lnTo>
                  <a:lnTo>
                    <a:pt x="1109" y="30505"/>
                  </a:lnTo>
                  <a:lnTo>
                    <a:pt x="1109" y="112062"/>
                  </a:lnTo>
                  <a:lnTo>
                    <a:pt x="13462" y="112062"/>
                  </a:lnTo>
                  <a:close/>
                </a:path>
                <a:path w="15239" h="112395">
                  <a:moveTo>
                    <a:pt x="14884" y="10833"/>
                  </a:moveTo>
                  <a:lnTo>
                    <a:pt x="14884" y="5333"/>
                  </a:lnTo>
                  <a:lnTo>
                    <a:pt x="14147" y="3276"/>
                  </a:lnTo>
                  <a:lnTo>
                    <a:pt x="11214" y="647"/>
                  </a:lnTo>
                  <a:lnTo>
                    <a:pt x="9474" y="0"/>
                  </a:lnTo>
                  <a:lnTo>
                    <a:pt x="5295" y="0"/>
                  </a:lnTo>
                  <a:lnTo>
                    <a:pt x="3530" y="647"/>
                  </a:lnTo>
                  <a:lnTo>
                    <a:pt x="698" y="3276"/>
                  </a:lnTo>
                  <a:lnTo>
                    <a:pt x="0" y="5333"/>
                  </a:lnTo>
                  <a:lnTo>
                    <a:pt x="0" y="10833"/>
                  </a:lnTo>
                  <a:lnTo>
                    <a:pt x="698" y="12865"/>
                  </a:lnTo>
                  <a:lnTo>
                    <a:pt x="3530" y="15544"/>
                  </a:lnTo>
                  <a:lnTo>
                    <a:pt x="5295" y="16217"/>
                  </a:lnTo>
                  <a:lnTo>
                    <a:pt x="9474" y="16217"/>
                  </a:lnTo>
                  <a:lnTo>
                    <a:pt x="11214" y="15544"/>
                  </a:lnTo>
                  <a:lnTo>
                    <a:pt x="14147" y="12865"/>
                  </a:lnTo>
                  <a:lnTo>
                    <a:pt x="14884" y="10833"/>
                  </a:lnTo>
                  <a:close/>
                </a:path>
              </a:pathLst>
            </a:custGeom>
            <a:solidFill>
              <a:srgbClr val="333333"/>
            </a:solidFill>
          </p:spPr>
          <p:txBody>
            <a:bodyPr wrap="square" lIns="0" tIns="0" rIns="0" bIns="0" rtlCol="0"/>
            <a:lstStyle/>
            <a:p>
              <a:endParaRPr sz="1588"/>
            </a:p>
          </p:txBody>
        </p:sp>
        <p:pic>
          <p:nvPicPr>
            <p:cNvPr id="46" name="object 46"/>
            <p:cNvPicPr/>
            <p:nvPr/>
          </p:nvPicPr>
          <p:blipFill>
            <a:blip r:embed="rId31" cstate="print"/>
            <a:stretch>
              <a:fillRect/>
            </a:stretch>
          </p:blipFill>
          <p:spPr>
            <a:xfrm>
              <a:off x="3511930" y="3389414"/>
              <a:ext cx="158673" cy="117271"/>
            </a:xfrm>
            <a:prstGeom prst="rect">
              <a:avLst/>
            </a:prstGeom>
          </p:spPr>
        </p:pic>
        <p:pic>
          <p:nvPicPr>
            <p:cNvPr id="47" name="object 47"/>
            <p:cNvPicPr/>
            <p:nvPr/>
          </p:nvPicPr>
          <p:blipFill>
            <a:blip r:embed="rId32" cstate="print"/>
            <a:stretch>
              <a:fillRect/>
            </a:stretch>
          </p:blipFill>
          <p:spPr>
            <a:xfrm>
              <a:off x="3690289" y="3422154"/>
              <a:ext cx="152044" cy="84525"/>
            </a:xfrm>
            <a:prstGeom prst="rect">
              <a:avLst/>
            </a:prstGeom>
          </p:spPr>
        </p:pic>
      </p:grpSp>
      <p:grpSp>
        <p:nvGrpSpPr>
          <p:cNvPr id="48" name="object 48"/>
          <p:cNvGrpSpPr/>
          <p:nvPr/>
        </p:nvGrpSpPr>
        <p:grpSpPr>
          <a:xfrm>
            <a:off x="5088289" y="2990659"/>
            <a:ext cx="1187263" cy="134471"/>
            <a:chOff x="3887127" y="3389414"/>
            <a:chExt cx="1345565" cy="152400"/>
          </a:xfrm>
        </p:grpSpPr>
        <p:pic>
          <p:nvPicPr>
            <p:cNvPr id="49" name="object 49"/>
            <p:cNvPicPr/>
            <p:nvPr/>
          </p:nvPicPr>
          <p:blipFill>
            <a:blip r:embed="rId33" cstate="print"/>
            <a:stretch>
              <a:fillRect/>
            </a:stretch>
          </p:blipFill>
          <p:spPr>
            <a:xfrm>
              <a:off x="3887127" y="3394849"/>
              <a:ext cx="214807" cy="134467"/>
            </a:xfrm>
            <a:prstGeom prst="rect">
              <a:avLst/>
            </a:prstGeom>
          </p:spPr>
        </p:pic>
        <p:sp>
          <p:nvSpPr>
            <p:cNvPr id="50" name="object 50"/>
            <p:cNvSpPr/>
            <p:nvPr/>
          </p:nvSpPr>
          <p:spPr>
            <a:xfrm>
              <a:off x="4122813" y="3396411"/>
              <a:ext cx="64769" cy="133350"/>
            </a:xfrm>
            <a:custGeom>
              <a:avLst/>
              <a:gdLst/>
              <a:ahLst/>
              <a:cxnLst/>
              <a:rect l="l" t="t" r="r" b="b"/>
              <a:pathLst>
                <a:path w="64770" h="133350">
                  <a:moveTo>
                    <a:pt x="12636" y="0"/>
                  </a:moveTo>
                  <a:lnTo>
                    <a:pt x="0" y="0"/>
                  </a:lnTo>
                  <a:lnTo>
                    <a:pt x="0" y="108800"/>
                  </a:lnTo>
                  <a:lnTo>
                    <a:pt x="12636" y="108800"/>
                  </a:lnTo>
                  <a:lnTo>
                    <a:pt x="12636" y="0"/>
                  </a:lnTo>
                  <a:close/>
                </a:path>
                <a:path w="64770" h="133350">
                  <a:moveTo>
                    <a:pt x="64617" y="58559"/>
                  </a:moveTo>
                  <a:lnTo>
                    <a:pt x="51536" y="12725"/>
                  </a:lnTo>
                  <a:lnTo>
                    <a:pt x="42227" y="0"/>
                  </a:lnTo>
                  <a:lnTo>
                    <a:pt x="30391" y="0"/>
                  </a:lnTo>
                  <a:lnTo>
                    <a:pt x="35204" y="6286"/>
                  </a:lnTo>
                  <a:lnTo>
                    <a:pt x="39204" y="13068"/>
                  </a:lnTo>
                  <a:lnTo>
                    <a:pt x="45605" y="27546"/>
                  </a:lnTo>
                  <a:lnTo>
                    <a:pt x="48031" y="35090"/>
                  </a:lnTo>
                  <a:lnTo>
                    <a:pt x="51295" y="50761"/>
                  </a:lnTo>
                  <a:lnTo>
                    <a:pt x="52120" y="58724"/>
                  </a:lnTo>
                  <a:lnTo>
                    <a:pt x="52120" y="74752"/>
                  </a:lnTo>
                  <a:lnTo>
                    <a:pt x="39281" y="119849"/>
                  </a:lnTo>
                  <a:lnTo>
                    <a:pt x="30543" y="132892"/>
                  </a:lnTo>
                  <a:lnTo>
                    <a:pt x="42227" y="132892"/>
                  </a:lnTo>
                  <a:lnTo>
                    <a:pt x="60591" y="98983"/>
                  </a:lnTo>
                  <a:lnTo>
                    <a:pt x="64617" y="75171"/>
                  </a:lnTo>
                  <a:lnTo>
                    <a:pt x="64617" y="66890"/>
                  </a:lnTo>
                  <a:lnTo>
                    <a:pt x="64617" y="58559"/>
                  </a:lnTo>
                  <a:close/>
                </a:path>
              </a:pathLst>
            </a:custGeom>
            <a:solidFill>
              <a:srgbClr val="333333"/>
            </a:solidFill>
          </p:spPr>
          <p:txBody>
            <a:bodyPr wrap="square" lIns="0" tIns="0" rIns="0" bIns="0" rtlCol="0"/>
            <a:lstStyle/>
            <a:p>
              <a:endParaRPr sz="1588"/>
            </a:p>
          </p:txBody>
        </p:sp>
        <p:pic>
          <p:nvPicPr>
            <p:cNvPr id="51" name="object 51"/>
            <p:cNvPicPr/>
            <p:nvPr/>
          </p:nvPicPr>
          <p:blipFill>
            <a:blip r:embed="rId34" cstate="print"/>
            <a:stretch>
              <a:fillRect/>
            </a:stretch>
          </p:blipFill>
          <p:spPr>
            <a:xfrm>
              <a:off x="4197807" y="3389414"/>
              <a:ext cx="1004747" cy="152235"/>
            </a:xfrm>
            <a:prstGeom prst="rect">
              <a:avLst/>
            </a:prstGeom>
          </p:spPr>
        </p:pic>
        <p:sp>
          <p:nvSpPr>
            <p:cNvPr id="52" name="object 52"/>
            <p:cNvSpPr/>
            <p:nvPr/>
          </p:nvSpPr>
          <p:spPr>
            <a:xfrm>
              <a:off x="5214721" y="3487864"/>
              <a:ext cx="17780" cy="19685"/>
            </a:xfrm>
            <a:custGeom>
              <a:avLst/>
              <a:gdLst/>
              <a:ahLst/>
              <a:cxnLst/>
              <a:rect l="l" t="t" r="r" b="b"/>
              <a:pathLst>
                <a:path w="17779" h="19685">
                  <a:moveTo>
                    <a:pt x="17703" y="13017"/>
                  </a:moveTo>
                  <a:lnTo>
                    <a:pt x="17703" y="6121"/>
                  </a:lnTo>
                  <a:lnTo>
                    <a:pt x="16840" y="3657"/>
                  </a:lnTo>
                  <a:lnTo>
                    <a:pt x="13360" y="723"/>
                  </a:lnTo>
                  <a:lnTo>
                    <a:pt x="11226" y="0"/>
                  </a:lnTo>
                  <a:lnTo>
                    <a:pt x="6273" y="0"/>
                  </a:lnTo>
                  <a:lnTo>
                    <a:pt x="4216" y="723"/>
                  </a:lnTo>
                  <a:lnTo>
                    <a:pt x="838" y="3657"/>
                  </a:lnTo>
                  <a:lnTo>
                    <a:pt x="0" y="6121"/>
                  </a:lnTo>
                  <a:lnTo>
                    <a:pt x="0" y="9588"/>
                  </a:lnTo>
                  <a:lnTo>
                    <a:pt x="0" y="13017"/>
                  </a:lnTo>
                  <a:lnTo>
                    <a:pt x="838" y="15506"/>
                  </a:lnTo>
                  <a:lnTo>
                    <a:pt x="4216" y="18630"/>
                  </a:lnTo>
                  <a:lnTo>
                    <a:pt x="6273" y="19405"/>
                  </a:lnTo>
                  <a:lnTo>
                    <a:pt x="11226" y="19405"/>
                  </a:lnTo>
                  <a:lnTo>
                    <a:pt x="13360" y="18630"/>
                  </a:lnTo>
                  <a:lnTo>
                    <a:pt x="16840" y="15506"/>
                  </a:lnTo>
                  <a:lnTo>
                    <a:pt x="17703" y="13017"/>
                  </a:lnTo>
                  <a:close/>
                </a:path>
              </a:pathLst>
            </a:custGeom>
            <a:solidFill>
              <a:srgbClr val="333333"/>
            </a:solidFill>
          </p:spPr>
          <p:txBody>
            <a:bodyPr wrap="square" lIns="0" tIns="0" rIns="0" bIns="0" rtlCol="0"/>
            <a:lstStyle/>
            <a:p>
              <a:endParaRPr sz="1588"/>
            </a:p>
          </p:txBody>
        </p:sp>
      </p:grpSp>
      <p:grpSp>
        <p:nvGrpSpPr>
          <p:cNvPr id="53" name="object 53"/>
          <p:cNvGrpSpPr/>
          <p:nvPr/>
        </p:nvGrpSpPr>
        <p:grpSpPr>
          <a:xfrm>
            <a:off x="6317887" y="2990659"/>
            <a:ext cx="1376643" cy="134471"/>
            <a:chOff x="5280672" y="3389414"/>
            <a:chExt cx="1560195" cy="152400"/>
          </a:xfrm>
        </p:grpSpPr>
        <p:pic>
          <p:nvPicPr>
            <p:cNvPr id="54" name="object 54"/>
            <p:cNvPicPr/>
            <p:nvPr/>
          </p:nvPicPr>
          <p:blipFill>
            <a:blip r:embed="rId35" cstate="print"/>
            <a:stretch>
              <a:fillRect/>
            </a:stretch>
          </p:blipFill>
          <p:spPr>
            <a:xfrm>
              <a:off x="5280672" y="3389414"/>
              <a:ext cx="1488351" cy="152247"/>
            </a:xfrm>
            <a:prstGeom prst="rect">
              <a:avLst/>
            </a:prstGeom>
          </p:spPr>
        </p:pic>
        <p:sp>
          <p:nvSpPr>
            <p:cNvPr id="55" name="object 55"/>
            <p:cNvSpPr/>
            <p:nvPr/>
          </p:nvSpPr>
          <p:spPr>
            <a:xfrm>
              <a:off x="6791833" y="3389413"/>
              <a:ext cx="49530" cy="116205"/>
            </a:xfrm>
            <a:custGeom>
              <a:avLst/>
              <a:gdLst/>
              <a:ahLst/>
              <a:cxnLst/>
              <a:rect l="l" t="t" r="r" b="b"/>
              <a:pathLst>
                <a:path w="49529" h="116204">
                  <a:moveTo>
                    <a:pt x="12420" y="0"/>
                  </a:moveTo>
                  <a:lnTo>
                    <a:pt x="0" y="0"/>
                  </a:lnTo>
                  <a:lnTo>
                    <a:pt x="0" y="115785"/>
                  </a:lnTo>
                  <a:lnTo>
                    <a:pt x="12420" y="115785"/>
                  </a:lnTo>
                  <a:lnTo>
                    <a:pt x="12420" y="0"/>
                  </a:lnTo>
                  <a:close/>
                </a:path>
                <a:path w="49529" h="116204">
                  <a:moveTo>
                    <a:pt x="48983" y="0"/>
                  </a:moveTo>
                  <a:lnTo>
                    <a:pt x="36563" y="0"/>
                  </a:lnTo>
                  <a:lnTo>
                    <a:pt x="36563" y="115785"/>
                  </a:lnTo>
                  <a:lnTo>
                    <a:pt x="48983" y="115785"/>
                  </a:lnTo>
                  <a:lnTo>
                    <a:pt x="48983" y="0"/>
                  </a:lnTo>
                  <a:close/>
                </a:path>
              </a:pathLst>
            </a:custGeom>
            <a:solidFill>
              <a:srgbClr val="333333"/>
            </a:solidFill>
          </p:spPr>
          <p:txBody>
            <a:bodyPr wrap="square" lIns="0" tIns="0" rIns="0" bIns="0" rtlCol="0"/>
            <a:lstStyle/>
            <a:p>
              <a:endParaRPr sz="1588"/>
            </a:p>
          </p:txBody>
        </p:sp>
      </p:grpSp>
      <p:pic>
        <p:nvPicPr>
          <p:cNvPr id="56" name="object 56"/>
          <p:cNvPicPr/>
          <p:nvPr/>
        </p:nvPicPr>
        <p:blipFill>
          <a:blip r:embed="rId36" cstate="print"/>
          <a:stretch>
            <a:fillRect/>
          </a:stretch>
        </p:blipFill>
        <p:spPr>
          <a:xfrm>
            <a:off x="7749035" y="2990660"/>
            <a:ext cx="137585" cy="103474"/>
          </a:xfrm>
          <a:prstGeom prst="rect">
            <a:avLst/>
          </a:prstGeom>
        </p:spPr>
      </p:pic>
      <p:pic>
        <p:nvPicPr>
          <p:cNvPr id="57" name="object 57"/>
          <p:cNvPicPr/>
          <p:nvPr/>
        </p:nvPicPr>
        <p:blipFill>
          <a:blip r:embed="rId37" cstate="print"/>
          <a:stretch>
            <a:fillRect/>
          </a:stretch>
        </p:blipFill>
        <p:spPr>
          <a:xfrm>
            <a:off x="4720960" y="3225265"/>
            <a:ext cx="3157604" cy="135244"/>
          </a:xfrm>
          <a:prstGeom prst="rect">
            <a:avLst/>
          </a:prstGeom>
        </p:spPr>
      </p:pic>
      <p:grpSp>
        <p:nvGrpSpPr>
          <p:cNvPr id="58" name="object 58"/>
          <p:cNvGrpSpPr/>
          <p:nvPr/>
        </p:nvGrpSpPr>
        <p:grpSpPr>
          <a:xfrm>
            <a:off x="7934774" y="3232157"/>
            <a:ext cx="280707" cy="98051"/>
            <a:chOff x="7113143" y="3663111"/>
            <a:chExt cx="318135" cy="111125"/>
          </a:xfrm>
        </p:grpSpPr>
        <p:pic>
          <p:nvPicPr>
            <p:cNvPr id="59" name="object 59"/>
            <p:cNvPicPr/>
            <p:nvPr/>
          </p:nvPicPr>
          <p:blipFill>
            <a:blip r:embed="rId38" cstate="print"/>
            <a:stretch>
              <a:fillRect/>
            </a:stretch>
          </p:blipFill>
          <p:spPr>
            <a:xfrm>
              <a:off x="7113143" y="3663111"/>
              <a:ext cx="276263" cy="108788"/>
            </a:xfrm>
            <a:prstGeom prst="rect">
              <a:avLst/>
            </a:prstGeom>
          </p:spPr>
        </p:pic>
        <p:sp>
          <p:nvSpPr>
            <p:cNvPr id="60" name="object 60"/>
            <p:cNvSpPr/>
            <p:nvPr/>
          </p:nvSpPr>
          <p:spPr>
            <a:xfrm>
              <a:off x="7413549" y="3754564"/>
              <a:ext cx="17780" cy="19685"/>
            </a:xfrm>
            <a:custGeom>
              <a:avLst/>
              <a:gdLst/>
              <a:ahLst/>
              <a:cxnLst/>
              <a:rect l="l" t="t" r="r" b="b"/>
              <a:pathLst>
                <a:path w="17779" h="19685">
                  <a:moveTo>
                    <a:pt x="17703" y="13017"/>
                  </a:moveTo>
                  <a:lnTo>
                    <a:pt x="17703" y="6121"/>
                  </a:lnTo>
                  <a:lnTo>
                    <a:pt x="16840" y="3657"/>
                  </a:lnTo>
                  <a:lnTo>
                    <a:pt x="13373" y="723"/>
                  </a:lnTo>
                  <a:lnTo>
                    <a:pt x="11239" y="0"/>
                  </a:lnTo>
                  <a:lnTo>
                    <a:pt x="6273" y="0"/>
                  </a:lnTo>
                  <a:lnTo>
                    <a:pt x="4216" y="723"/>
                  </a:lnTo>
                  <a:lnTo>
                    <a:pt x="850" y="3657"/>
                  </a:lnTo>
                  <a:lnTo>
                    <a:pt x="0" y="6121"/>
                  </a:lnTo>
                  <a:lnTo>
                    <a:pt x="0" y="9588"/>
                  </a:lnTo>
                  <a:lnTo>
                    <a:pt x="0" y="13017"/>
                  </a:lnTo>
                  <a:lnTo>
                    <a:pt x="850" y="15506"/>
                  </a:lnTo>
                  <a:lnTo>
                    <a:pt x="4216" y="18630"/>
                  </a:lnTo>
                  <a:lnTo>
                    <a:pt x="6273" y="19405"/>
                  </a:lnTo>
                  <a:lnTo>
                    <a:pt x="11239" y="19405"/>
                  </a:lnTo>
                  <a:lnTo>
                    <a:pt x="13373" y="18630"/>
                  </a:lnTo>
                  <a:lnTo>
                    <a:pt x="16840" y="15506"/>
                  </a:lnTo>
                  <a:lnTo>
                    <a:pt x="17703" y="13017"/>
                  </a:lnTo>
                  <a:close/>
                </a:path>
              </a:pathLst>
            </a:custGeom>
            <a:solidFill>
              <a:srgbClr val="333333"/>
            </a:solidFill>
          </p:spPr>
          <p:txBody>
            <a:bodyPr wrap="square" lIns="0" tIns="0" rIns="0" bIns="0" rtlCol="0"/>
            <a:lstStyle/>
            <a:p>
              <a:endParaRPr sz="1588"/>
            </a:p>
          </p:txBody>
        </p:sp>
      </p:grpSp>
      <p:grpSp>
        <p:nvGrpSpPr>
          <p:cNvPr id="61" name="object 61"/>
          <p:cNvGrpSpPr/>
          <p:nvPr/>
        </p:nvGrpSpPr>
        <p:grpSpPr>
          <a:xfrm>
            <a:off x="4720097" y="3545350"/>
            <a:ext cx="3134285" cy="134471"/>
            <a:chOff x="3469843" y="4018064"/>
            <a:chExt cx="3552190" cy="152400"/>
          </a:xfrm>
        </p:grpSpPr>
        <p:pic>
          <p:nvPicPr>
            <p:cNvPr id="62" name="object 62"/>
            <p:cNvPicPr/>
            <p:nvPr/>
          </p:nvPicPr>
          <p:blipFill>
            <a:blip r:embed="rId39" cstate="print"/>
            <a:stretch>
              <a:fillRect/>
            </a:stretch>
          </p:blipFill>
          <p:spPr>
            <a:xfrm>
              <a:off x="3469843" y="4023499"/>
              <a:ext cx="116573" cy="134454"/>
            </a:xfrm>
            <a:prstGeom prst="rect">
              <a:avLst/>
            </a:prstGeom>
          </p:spPr>
        </p:pic>
        <p:pic>
          <p:nvPicPr>
            <p:cNvPr id="63" name="object 63"/>
            <p:cNvPicPr/>
            <p:nvPr/>
          </p:nvPicPr>
          <p:blipFill>
            <a:blip r:embed="rId40" cstate="print"/>
            <a:stretch>
              <a:fillRect/>
            </a:stretch>
          </p:blipFill>
          <p:spPr>
            <a:xfrm>
              <a:off x="3629596" y="4018064"/>
              <a:ext cx="3392068" cy="152235"/>
            </a:xfrm>
            <a:prstGeom prst="rect">
              <a:avLst/>
            </a:prstGeom>
          </p:spPr>
        </p:pic>
      </p:grpSp>
      <p:grpSp>
        <p:nvGrpSpPr>
          <p:cNvPr id="64" name="object 64"/>
          <p:cNvGrpSpPr/>
          <p:nvPr/>
        </p:nvGrpSpPr>
        <p:grpSpPr>
          <a:xfrm>
            <a:off x="4719649" y="3779957"/>
            <a:ext cx="2196353" cy="135591"/>
            <a:chOff x="3469335" y="4283951"/>
            <a:chExt cx="2489200" cy="153670"/>
          </a:xfrm>
        </p:grpSpPr>
        <p:pic>
          <p:nvPicPr>
            <p:cNvPr id="65" name="object 65"/>
            <p:cNvPicPr/>
            <p:nvPr/>
          </p:nvPicPr>
          <p:blipFill>
            <a:blip r:embed="rId41" cstate="print"/>
            <a:stretch>
              <a:fillRect/>
            </a:stretch>
          </p:blipFill>
          <p:spPr>
            <a:xfrm>
              <a:off x="3469335" y="4284764"/>
              <a:ext cx="637590" cy="117271"/>
            </a:xfrm>
            <a:prstGeom prst="rect">
              <a:avLst/>
            </a:prstGeom>
          </p:spPr>
        </p:pic>
        <p:pic>
          <p:nvPicPr>
            <p:cNvPr id="66" name="object 66"/>
            <p:cNvPicPr/>
            <p:nvPr/>
          </p:nvPicPr>
          <p:blipFill>
            <a:blip r:embed="rId42" cstate="print"/>
            <a:stretch>
              <a:fillRect/>
            </a:stretch>
          </p:blipFill>
          <p:spPr>
            <a:xfrm>
              <a:off x="4130471" y="4283951"/>
              <a:ext cx="1827606" cy="153060"/>
            </a:xfrm>
            <a:prstGeom prst="rect">
              <a:avLst/>
            </a:prstGeom>
          </p:spPr>
        </p:pic>
      </p:grpSp>
      <p:pic>
        <p:nvPicPr>
          <p:cNvPr id="67" name="object 67"/>
          <p:cNvPicPr/>
          <p:nvPr/>
        </p:nvPicPr>
        <p:blipFill>
          <a:blip r:embed="rId43" cstate="print"/>
          <a:stretch>
            <a:fillRect/>
          </a:stretch>
        </p:blipFill>
        <p:spPr>
          <a:xfrm>
            <a:off x="6971818" y="3780675"/>
            <a:ext cx="1002041" cy="103474"/>
          </a:xfrm>
          <a:prstGeom prst="rect">
            <a:avLst/>
          </a:prstGeom>
        </p:spPr>
      </p:pic>
      <p:grpSp>
        <p:nvGrpSpPr>
          <p:cNvPr id="68" name="object 68"/>
          <p:cNvGrpSpPr/>
          <p:nvPr/>
        </p:nvGrpSpPr>
        <p:grpSpPr>
          <a:xfrm>
            <a:off x="4724960" y="4015997"/>
            <a:ext cx="2417669" cy="134471"/>
            <a:chOff x="3475354" y="4551464"/>
            <a:chExt cx="2740025" cy="152400"/>
          </a:xfrm>
        </p:grpSpPr>
        <p:pic>
          <p:nvPicPr>
            <p:cNvPr id="69" name="object 69"/>
            <p:cNvPicPr/>
            <p:nvPr/>
          </p:nvPicPr>
          <p:blipFill>
            <a:blip r:embed="rId44" cstate="print"/>
            <a:stretch>
              <a:fillRect/>
            </a:stretch>
          </p:blipFill>
          <p:spPr>
            <a:xfrm>
              <a:off x="3475354" y="4551464"/>
              <a:ext cx="1161491" cy="117271"/>
            </a:xfrm>
            <a:prstGeom prst="rect">
              <a:avLst/>
            </a:prstGeom>
          </p:spPr>
        </p:pic>
        <p:pic>
          <p:nvPicPr>
            <p:cNvPr id="70" name="object 70"/>
            <p:cNvPicPr/>
            <p:nvPr/>
          </p:nvPicPr>
          <p:blipFill>
            <a:blip r:embed="rId45" cstate="print"/>
            <a:stretch>
              <a:fillRect/>
            </a:stretch>
          </p:blipFill>
          <p:spPr>
            <a:xfrm>
              <a:off x="4659642" y="4551464"/>
              <a:ext cx="1519377" cy="152247"/>
            </a:xfrm>
            <a:prstGeom prst="rect">
              <a:avLst/>
            </a:prstGeom>
          </p:spPr>
        </p:pic>
        <p:sp>
          <p:nvSpPr>
            <p:cNvPr id="71" name="object 71"/>
            <p:cNvSpPr/>
            <p:nvPr/>
          </p:nvSpPr>
          <p:spPr>
            <a:xfrm>
              <a:off x="6202552" y="4551464"/>
              <a:ext cx="12700" cy="116205"/>
            </a:xfrm>
            <a:custGeom>
              <a:avLst/>
              <a:gdLst/>
              <a:ahLst/>
              <a:cxnLst/>
              <a:rect l="l" t="t" r="r" b="b"/>
              <a:pathLst>
                <a:path w="12700" h="116204">
                  <a:moveTo>
                    <a:pt x="12428" y="115785"/>
                  </a:moveTo>
                  <a:lnTo>
                    <a:pt x="12428" y="0"/>
                  </a:lnTo>
                  <a:lnTo>
                    <a:pt x="0" y="0"/>
                  </a:lnTo>
                  <a:lnTo>
                    <a:pt x="0" y="115785"/>
                  </a:lnTo>
                  <a:lnTo>
                    <a:pt x="12428" y="115785"/>
                  </a:lnTo>
                  <a:close/>
                </a:path>
              </a:pathLst>
            </a:custGeom>
            <a:solidFill>
              <a:srgbClr val="333333"/>
            </a:solidFill>
          </p:spPr>
          <p:txBody>
            <a:bodyPr wrap="square" lIns="0" tIns="0" rIns="0" bIns="0" rtlCol="0"/>
            <a:lstStyle/>
            <a:p>
              <a:endParaRPr sz="1588"/>
            </a:p>
          </p:txBody>
        </p:sp>
      </p:grpSp>
      <p:grpSp>
        <p:nvGrpSpPr>
          <p:cNvPr id="72" name="object 72"/>
          <p:cNvGrpSpPr/>
          <p:nvPr/>
        </p:nvGrpSpPr>
        <p:grpSpPr>
          <a:xfrm>
            <a:off x="7193683" y="4016121"/>
            <a:ext cx="321609" cy="110378"/>
            <a:chOff x="6273241" y="4551603"/>
            <a:chExt cx="364490" cy="125095"/>
          </a:xfrm>
        </p:grpSpPr>
        <p:pic>
          <p:nvPicPr>
            <p:cNvPr id="73" name="object 73"/>
            <p:cNvPicPr/>
            <p:nvPr/>
          </p:nvPicPr>
          <p:blipFill>
            <a:blip r:embed="rId46" cstate="print"/>
            <a:stretch>
              <a:fillRect/>
            </a:stretch>
          </p:blipFill>
          <p:spPr>
            <a:xfrm>
              <a:off x="6273241" y="4551603"/>
              <a:ext cx="68465" cy="124498"/>
            </a:xfrm>
            <a:prstGeom prst="rect">
              <a:avLst/>
            </a:prstGeom>
          </p:spPr>
        </p:pic>
        <p:sp>
          <p:nvSpPr>
            <p:cNvPr id="74" name="object 74"/>
            <p:cNvSpPr/>
            <p:nvPr/>
          </p:nvSpPr>
          <p:spPr>
            <a:xfrm>
              <a:off x="6362788" y="4558461"/>
              <a:ext cx="40005" cy="109220"/>
            </a:xfrm>
            <a:custGeom>
              <a:avLst/>
              <a:gdLst/>
              <a:ahLst/>
              <a:cxnLst/>
              <a:rect l="l" t="t" r="r" b="b"/>
              <a:pathLst>
                <a:path w="40004" h="109220">
                  <a:moveTo>
                    <a:pt x="39738" y="108788"/>
                  </a:moveTo>
                  <a:lnTo>
                    <a:pt x="39738" y="0"/>
                  </a:lnTo>
                  <a:lnTo>
                    <a:pt x="29464" y="0"/>
                  </a:lnTo>
                  <a:lnTo>
                    <a:pt x="0" y="22694"/>
                  </a:lnTo>
                  <a:lnTo>
                    <a:pt x="6464" y="31102"/>
                  </a:lnTo>
                  <a:lnTo>
                    <a:pt x="25222" y="15887"/>
                  </a:lnTo>
                  <a:lnTo>
                    <a:pt x="28206" y="12941"/>
                  </a:lnTo>
                  <a:lnTo>
                    <a:pt x="28054" y="14782"/>
                  </a:lnTo>
                  <a:lnTo>
                    <a:pt x="27686" y="108788"/>
                  </a:lnTo>
                  <a:lnTo>
                    <a:pt x="39738" y="108788"/>
                  </a:lnTo>
                  <a:close/>
                </a:path>
              </a:pathLst>
            </a:custGeom>
            <a:solidFill>
              <a:srgbClr val="333333"/>
            </a:solidFill>
          </p:spPr>
          <p:txBody>
            <a:bodyPr wrap="square" lIns="0" tIns="0" rIns="0" bIns="0" rtlCol="0"/>
            <a:lstStyle/>
            <a:p>
              <a:endParaRPr sz="1588"/>
            </a:p>
          </p:txBody>
        </p:sp>
        <p:pic>
          <p:nvPicPr>
            <p:cNvPr id="75" name="object 75"/>
            <p:cNvPicPr/>
            <p:nvPr/>
          </p:nvPicPr>
          <p:blipFill>
            <a:blip r:embed="rId47" cstate="print"/>
            <a:stretch>
              <a:fillRect/>
            </a:stretch>
          </p:blipFill>
          <p:spPr>
            <a:xfrm>
              <a:off x="6442887" y="4556899"/>
              <a:ext cx="194513" cy="112420"/>
            </a:xfrm>
            <a:prstGeom prst="rect">
              <a:avLst/>
            </a:prstGeom>
          </p:spPr>
        </p:pic>
      </p:grpSp>
      <p:grpSp>
        <p:nvGrpSpPr>
          <p:cNvPr id="76" name="object 76"/>
          <p:cNvGrpSpPr/>
          <p:nvPr/>
        </p:nvGrpSpPr>
        <p:grpSpPr>
          <a:xfrm>
            <a:off x="7564553" y="4015998"/>
            <a:ext cx="391646" cy="103654"/>
            <a:chOff x="6693560" y="4551464"/>
            <a:chExt cx="443865" cy="117475"/>
          </a:xfrm>
        </p:grpSpPr>
        <p:pic>
          <p:nvPicPr>
            <p:cNvPr id="77" name="object 77"/>
            <p:cNvPicPr/>
            <p:nvPr/>
          </p:nvPicPr>
          <p:blipFill>
            <a:blip r:embed="rId48" cstate="print"/>
            <a:stretch>
              <a:fillRect/>
            </a:stretch>
          </p:blipFill>
          <p:spPr>
            <a:xfrm>
              <a:off x="6693560" y="4584204"/>
              <a:ext cx="115709" cy="83045"/>
            </a:xfrm>
            <a:prstGeom prst="rect">
              <a:avLst/>
            </a:prstGeom>
          </p:spPr>
        </p:pic>
        <p:sp>
          <p:nvSpPr>
            <p:cNvPr id="78" name="object 78"/>
            <p:cNvSpPr/>
            <p:nvPr/>
          </p:nvSpPr>
          <p:spPr>
            <a:xfrm>
              <a:off x="6831622" y="4551463"/>
              <a:ext cx="86995" cy="116205"/>
            </a:xfrm>
            <a:custGeom>
              <a:avLst/>
              <a:gdLst/>
              <a:ahLst/>
              <a:cxnLst/>
              <a:rect l="l" t="t" r="r" b="b"/>
              <a:pathLst>
                <a:path w="86995" h="116204">
                  <a:moveTo>
                    <a:pt x="13474" y="34226"/>
                  </a:moveTo>
                  <a:lnTo>
                    <a:pt x="1104" y="34226"/>
                  </a:lnTo>
                  <a:lnTo>
                    <a:pt x="1104" y="115785"/>
                  </a:lnTo>
                  <a:lnTo>
                    <a:pt x="13474" y="115785"/>
                  </a:lnTo>
                  <a:lnTo>
                    <a:pt x="13474" y="34226"/>
                  </a:lnTo>
                  <a:close/>
                </a:path>
                <a:path w="86995" h="116204">
                  <a:moveTo>
                    <a:pt x="14884" y="9055"/>
                  </a:moveTo>
                  <a:lnTo>
                    <a:pt x="14147" y="6997"/>
                  </a:lnTo>
                  <a:lnTo>
                    <a:pt x="11226" y="4368"/>
                  </a:lnTo>
                  <a:lnTo>
                    <a:pt x="9474" y="3721"/>
                  </a:lnTo>
                  <a:lnTo>
                    <a:pt x="5308" y="3721"/>
                  </a:lnTo>
                  <a:lnTo>
                    <a:pt x="3543" y="4368"/>
                  </a:lnTo>
                  <a:lnTo>
                    <a:pt x="711" y="6997"/>
                  </a:lnTo>
                  <a:lnTo>
                    <a:pt x="0" y="9055"/>
                  </a:lnTo>
                  <a:lnTo>
                    <a:pt x="0" y="14554"/>
                  </a:lnTo>
                  <a:lnTo>
                    <a:pt x="711" y="16586"/>
                  </a:lnTo>
                  <a:lnTo>
                    <a:pt x="3543" y="19265"/>
                  </a:lnTo>
                  <a:lnTo>
                    <a:pt x="5308" y="19939"/>
                  </a:lnTo>
                  <a:lnTo>
                    <a:pt x="9474" y="19939"/>
                  </a:lnTo>
                  <a:lnTo>
                    <a:pt x="11226" y="19265"/>
                  </a:lnTo>
                  <a:lnTo>
                    <a:pt x="14147" y="16586"/>
                  </a:lnTo>
                  <a:lnTo>
                    <a:pt x="14884" y="14554"/>
                  </a:lnTo>
                  <a:lnTo>
                    <a:pt x="14884" y="9055"/>
                  </a:lnTo>
                  <a:close/>
                </a:path>
                <a:path w="86995" h="116204">
                  <a:moveTo>
                    <a:pt x="50101" y="0"/>
                  </a:moveTo>
                  <a:lnTo>
                    <a:pt x="37680" y="0"/>
                  </a:lnTo>
                  <a:lnTo>
                    <a:pt x="37680" y="115785"/>
                  </a:lnTo>
                  <a:lnTo>
                    <a:pt x="50101" y="115785"/>
                  </a:lnTo>
                  <a:lnTo>
                    <a:pt x="50101" y="0"/>
                  </a:lnTo>
                  <a:close/>
                </a:path>
                <a:path w="86995" h="116204">
                  <a:moveTo>
                    <a:pt x="86677" y="0"/>
                  </a:moveTo>
                  <a:lnTo>
                    <a:pt x="74256" y="0"/>
                  </a:lnTo>
                  <a:lnTo>
                    <a:pt x="74256" y="115785"/>
                  </a:lnTo>
                  <a:lnTo>
                    <a:pt x="86677" y="115785"/>
                  </a:lnTo>
                  <a:lnTo>
                    <a:pt x="86677" y="0"/>
                  </a:lnTo>
                  <a:close/>
                </a:path>
              </a:pathLst>
            </a:custGeom>
            <a:solidFill>
              <a:srgbClr val="333333"/>
            </a:solidFill>
          </p:spPr>
          <p:txBody>
            <a:bodyPr wrap="square" lIns="0" tIns="0" rIns="0" bIns="0" rtlCol="0"/>
            <a:lstStyle/>
            <a:p>
              <a:endParaRPr sz="1588"/>
            </a:p>
          </p:txBody>
        </p:sp>
        <p:pic>
          <p:nvPicPr>
            <p:cNvPr id="79" name="object 79"/>
            <p:cNvPicPr/>
            <p:nvPr/>
          </p:nvPicPr>
          <p:blipFill>
            <a:blip r:embed="rId49" cstate="print"/>
            <a:stretch>
              <a:fillRect/>
            </a:stretch>
          </p:blipFill>
          <p:spPr>
            <a:xfrm>
              <a:off x="6941324" y="4555185"/>
              <a:ext cx="108000" cy="113550"/>
            </a:xfrm>
            <a:prstGeom prst="rect">
              <a:avLst/>
            </a:prstGeom>
          </p:spPr>
        </p:pic>
        <p:pic>
          <p:nvPicPr>
            <p:cNvPr id="80" name="object 80"/>
            <p:cNvPicPr/>
            <p:nvPr/>
          </p:nvPicPr>
          <p:blipFill>
            <a:blip r:embed="rId50" cstate="print"/>
            <a:stretch>
              <a:fillRect/>
            </a:stretch>
          </p:blipFill>
          <p:spPr>
            <a:xfrm>
              <a:off x="7068781" y="4584204"/>
              <a:ext cx="68021" cy="83045"/>
            </a:xfrm>
            <a:prstGeom prst="rect">
              <a:avLst/>
            </a:prstGeom>
          </p:spPr>
        </p:pic>
      </p:grpSp>
      <p:pic>
        <p:nvPicPr>
          <p:cNvPr id="81" name="object 81"/>
          <p:cNvPicPr/>
          <p:nvPr/>
        </p:nvPicPr>
        <p:blipFill>
          <a:blip r:embed="rId51" cstate="print"/>
          <a:stretch>
            <a:fillRect/>
          </a:stretch>
        </p:blipFill>
        <p:spPr>
          <a:xfrm>
            <a:off x="8000282" y="4029512"/>
            <a:ext cx="117684" cy="89960"/>
          </a:xfrm>
          <a:prstGeom prst="rect">
            <a:avLst/>
          </a:prstGeom>
        </p:spPr>
      </p:pic>
      <p:grpSp>
        <p:nvGrpSpPr>
          <p:cNvPr id="82" name="object 82"/>
          <p:cNvGrpSpPr/>
          <p:nvPr/>
        </p:nvGrpSpPr>
        <p:grpSpPr>
          <a:xfrm>
            <a:off x="4721676" y="4251322"/>
            <a:ext cx="3464859" cy="135031"/>
            <a:chOff x="3471633" y="4818164"/>
            <a:chExt cx="3926840" cy="153035"/>
          </a:xfrm>
        </p:grpSpPr>
        <p:pic>
          <p:nvPicPr>
            <p:cNvPr id="83" name="object 83"/>
            <p:cNvPicPr/>
            <p:nvPr/>
          </p:nvPicPr>
          <p:blipFill>
            <a:blip r:embed="rId52" cstate="print"/>
            <a:stretch>
              <a:fillRect/>
            </a:stretch>
          </p:blipFill>
          <p:spPr>
            <a:xfrm>
              <a:off x="3471633" y="4818164"/>
              <a:ext cx="983411" cy="117271"/>
            </a:xfrm>
            <a:prstGeom prst="rect">
              <a:avLst/>
            </a:prstGeom>
          </p:spPr>
        </p:pic>
        <p:pic>
          <p:nvPicPr>
            <p:cNvPr id="84" name="object 84"/>
            <p:cNvPicPr/>
            <p:nvPr/>
          </p:nvPicPr>
          <p:blipFill>
            <a:blip r:embed="rId53" cstate="print"/>
            <a:stretch>
              <a:fillRect/>
            </a:stretch>
          </p:blipFill>
          <p:spPr>
            <a:xfrm>
              <a:off x="4478591" y="4818164"/>
              <a:ext cx="2919387" cy="152463"/>
            </a:xfrm>
            <a:prstGeom prst="rect">
              <a:avLst/>
            </a:prstGeom>
          </p:spPr>
        </p:pic>
      </p:grpSp>
      <p:grpSp>
        <p:nvGrpSpPr>
          <p:cNvPr id="85" name="object 85"/>
          <p:cNvGrpSpPr/>
          <p:nvPr/>
        </p:nvGrpSpPr>
        <p:grpSpPr>
          <a:xfrm>
            <a:off x="4723985" y="4489928"/>
            <a:ext cx="222437" cy="100292"/>
            <a:chOff x="3474249" y="5088585"/>
            <a:chExt cx="252095" cy="113664"/>
          </a:xfrm>
        </p:grpSpPr>
        <p:sp>
          <p:nvSpPr>
            <p:cNvPr id="86" name="object 86"/>
            <p:cNvSpPr/>
            <p:nvPr/>
          </p:nvSpPr>
          <p:spPr>
            <a:xfrm>
              <a:off x="3474249" y="5088585"/>
              <a:ext cx="15240" cy="112395"/>
            </a:xfrm>
            <a:custGeom>
              <a:avLst/>
              <a:gdLst/>
              <a:ahLst/>
              <a:cxnLst/>
              <a:rect l="l" t="t" r="r" b="b"/>
              <a:pathLst>
                <a:path w="15239" h="112395">
                  <a:moveTo>
                    <a:pt x="13462" y="112062"/>
                  </a:moveTo>
                  <a:lnTo>
                    <a:pt x="13462" y="30505"/>
                  </a:lnTo>
                  <a:lnTo>
                    <a:pt x="1109" y="30505"/>
                  </a:lnTo>
                  <a:lnTo>
                    <a:pt x="1109" y="112062"/>
                  </a:lnTo>
                  <a:lnTo>
                    <a:pt x="13462" y="112062"/>
                  </a:lnTo>
                  <a:close/>
                </a:path>
                <a:path w="15239" h="112395">
                  <a:moveTo>
                    <a:pt x="14884" y="10833"/>
                  </a:moveTo>
                  <a:lnTo>
                    <a:pt x="14884" y="5333"/>
                  </a:lnTo>
                  <a:lnTo>
                    <a:pt x="14147" y="3276"/>
                  </a:lnTo>
                  <a:lnTo>
                    <a:pt x="11214" y="647"/>
                  </a:lnTo>
                  <a:lnTo>
                    <a:pt x="9474" y="0"/>
                  </a:lnTo>
                  <a:lnTo>
                    <a:pt x="5295" y="0"/>
                  </a:lnTo>
                  <a:lnTo>
                    <a:pt x="3530" y="647"/>
                  </a:lnTo>
                  <a:lnTo>
                    <a:pt x="698" y="3276"/>
                  </a:lnTo>
                  <a:lnTo>
                    <a:pt x="0" y="5333"/>
                  </a:lnTo>
                  <a:lnTo>
                    <a:pt x="0" y="10833"/>
                  </a:lnTo>
                  <a:lnTo>
                    <a:pt x="698" y="12865"/>
                  </a:lnTo>
                  <a:lnTo>
                    <a:pt x="3530" y="15544"/>
                  </a:lnTo>
                  <a:lnTo>
                    <a:pt x="5295" y="16217"/>
                  </a:lnTo>
                  <a:lnTo>
                    <a:pt x="9474" y="16217"/>
                  </a:lnTo>
                  <a:lnTo>
                    <a:pt x="11214" y="15544"/>
                  </a:lnTo>
                  <a:lnTo>
                    <a:pt x="14147" y="12865"/>
                  </a:lnTo>
                  <a:lnTo>
                    <a:pt x="14884" y="10833"/>
                  </a:lnTo>
                  <a:close/>
                </a:path>
              </a:pathLst>
            </a:custGeom>
            <a:solidFill>
              <a:srgbClr val="333333"/>
            </a:solidFill>
          </p:spPr>
          <p:txBody>
            <a:bodyPr wrap="square" lIns="0" tIns="0" rIns="0" bIns="0" rtlCol="0"/>
            <a:lstStyle/>
            <a:p>
              <a:endParaRPr sz="1588"/>
            </a:p>
          </p:txBody>
        </p:sp>
        <p:pic>
          <p:nvPicPr>
            <p:cNvPr id="87" name="object 87"/>
            <p:cNvPicPr/>
            <p:nvPr/>
          </p:nvPicPr>
          <p:blipFill>
            <a:blip r:embed="rId54" cstate="print"/>
            <a:stretch>
              <a:fillRect/>
            </a:stretch>
          </p:blipFill>
          <p:spPr>
            <a:xfrm>
              <a:off x="3511930" y="5100180"/>
              <a:ext cx="214299" cy="101955"/>
            </a:xfrm>
            <a:prstGeom prst="rect">
              <a:avLst/>
            </a:prstGeom>
          </p:spPr>
        </p:pic>
      </p:grpSp>
      <p:grpSp>
        <p:nvGrpSpPr>
          <p:cNvPr id="88" name="object 88"/>
          <p:cNvGrpSpPr/>
          <p:nvPr/>
        </p:nvGrpSpPr>
        <p:grpSpPr>
          <a:xfrm>
            <a:off x="4987211" y="4485927"/>
            <a:ext cx="2411506" cy="135591"/>
            <a:chOff x="3772573" y="5084051"/>
            <a:chExt cx="2733040" cy="153670"/>
          </a:xfrm>
        </p:grpSpPr>
        <p:pic>
          <p:nvPicPr>
            <p:cNvPr id="89" name="object 89"/>
            <p:cNvPicPr/>
            <p:nvPr/>
          </p:nvPicPr>
          <p:blipFill>
            <a:blip r:embed="rId55" cstate="print"/>
            <a:stretch>
              <a:fillRect/>
            </a:stretch>
          </p:blipFill>
          <p:spPr>
            <a:xfrm>
              <a:off x="3772573" y="5084051"/>
              <a:ext cx="130479" cy="118084"/>
            </a:xfrm>
            <a:prstGeom prst="rect">
              <a:avLst/>
            </a:prstGeom>
          </p:spPr>
        </p:pic>
        <p:sp>
          <p:nvSpPr>
            <p:cNvPr id="90" name="object 90"/>
            <p:cNvSpPr/>
            <p:nvPr/>
          </p:nvSpPr>
          <p:spPr>
            <a:xfrm>
              <a:off x="3922496" y="5117604"/>
              <a:ext cx="196215" cy="85090"/>
            </a:xfrm>
            <a:custGeom>
              <a:avLst/>
              <a:gdLst/>
              <a:ahLst/>
              <a:cxnLst/>
              <a:rect l="l" t="t" r="r" b="b"/>
              <a:pathLst>
                <a:path w="196214" h="85089">
                  <a:moveTo>
                    <a:pt x="46951" y="965"/>
                  </a:moveTo>
                  <a:lnTo>
                    <a:pt x="43980" y="431"/>
                  </a:lnTo>
                  <a:lnTo>
                    <a:pt x="37058" y="0"/>
                  </a:lnTo>
                  <a:lnTo>
                    <a:pt x="33185" y="0"/>
                  </a:lnTo>
                  <a:lnTo>
                    <a:pt x="12128" y="16522"/>
                  </a:lnTo>
                  <a:lnTo>
                    <a:pt x="11607" y="16522"/>
                  </a:lnTo>
                  <a:lnTo>
                    <a:pt x="10261" y="1485"/>
                  </a:lnTo>
                  <a:lnTo>
                    <a:pt x="0" y="1485"/>
                  </a:lnTo>
                  <a:lnTo>
                    <a:pt x="0" y="83045"/>
                  </a:lnTo>
                  <a:lnTo>
                    <a:pt x="12433" y="83045"/>
                  </a:lnTo>
                  <a:lnTo>
                    <a:pt x="12433" y="35064"/>
                  </a:lnTo>
                  <a:lnTo>
                    <a:pt x="13042" y="31242"/>
                  </a:lnTo>
                  <a:lnTo>
                    <a:pt x="33045" y="11303"/>
                  </a:lnTo>
                  <a:lnTo>
                    <a:pt x="37757" y="11303"/>
                  </a:lnTo>
                  <a:lnTo>
                    <a:pt x="42570" y="11798"/>
                  </a:lnTo>
                  <a:lnTo>
                    <a:pt x="45389" y="12420"/>
                  </a:lnTo>
                  <a:lnTo>
                    <a:pt x="46951" y="965"/>
                  </a:lnTo>
                  <a:close/>
                </a:path>
                <a:path w="196214" h="85089">
                  <a:moveTo>
                    <a:pt x="115366" y="4330"/>
                  </a:moveTo>
                  <a:lnTo>
                    <a:pt x="112941" y="3086"/>
                  </a:lnTo>
                  <a:lnTo>
                    <a:pt x="109829" y="2057"/>
                  </a:lnTo>
                  <a:lnTo>
                    <a:pt x="102247" y="419"/>
                  </a:lnTo>
                  <a:lnTo>
                    <a:pt x="98310" y="12"/>
                  </a:lnTo>
                  <a:lnTo>
                    <a:pt x="86855" y="12"/>
                  </a:lnTo>
                  <a:lnTo>
                    <a:pt x="57492" y="24777"/>
                  </a:lnTo>
                  <a:lnTo>
                    <a:pt x="55841" y="32854"/>
                  </a:lnTo>
                  <a:lnTo>
                    <a:pt x="55841" y="52146"/>
                  </a:lnTo>
                  <a:lnTo>
                    <a:pt x="79235" y="83032"/>
                  </a:lnTo>
                  <a:lnTo>
                    <a:pt x="85712" y="84543"/>
                  </a:lnTo>
                  <a:lnTo>
                    <a:pt x="93052" y="84543"/>
                  </a:lnTo>
                  <a:lnTo>
                    <a:pt x="97663" y="84543"/>
                  </a:lnTo>
                  <a:lnTo>
                    <a:pt x="101638" y="84175"/>
                  </a:lnTo>
                  <a:lnTo>
                    <a:pt x="108343" y="82689"/>
                  </a:lnTo>
                  <a:lnTo>
                    <a:pt x="111379" y="81622"/>
                  </a:lnTo>
                  <a:lnTo>
                    <a:pt x="114109" y="80225"/>
                  </a:lnTo>
                  <a:lnTo>
                    <a:pt x="114109" y="69215"/>
                  </a:lnTo>
                  <a:lnTo>
                    <a:pt x="111277" y="70459"/>
                  </a:lnTo>
                  <a:lnTo>
                    <a:pt x="108127" y="71539"/>
                  </a:lnTo>
                  <a:lnTo>
                    <a:pt x="101180" y="73367"/>
                  </a:lnTo>
                  <a:lnTo>
                    <a:pt x="97294" y="73825"/>
                  </a:lnTo>
                  <a:lnTo>
                    <a:pt x="87566" y="73825"/>
                  </a:lnTo>
                  <a:lnTo>
                    <a:pt x="68643" y="49174"/>
                  </a:lnTo>
                  <a:lnTo>
                    <a:pt x="68643" y="35687"/>
                  </a:lnTo>
                  <a:lnTo>
                    <a:pt x="88290" y="10807"/>
                  </a:lnTo>
                  <a:lnTo>
                    <a:pt x="96774" y="10807"/>
                  </a:lnTo>
                  <a:lnTo>
                    <a:pt x="99809" y="11201"/>
                  </a:lnTo>
                  <a:lnTo>
                    <a:pt x="106299" y="12788"/>
                  </a:lnTo>
                  <a:lnTo>
                    <a:pt x="109169" y="13677"/>
                  </a:lnTo>
                  <a:lnTo>
                    <a:pt x="111658" y="14668"/>
                  </a:lnTo>
                  <a:lnTo>
                    <a:pt x="115366" y="4330"/>
                  </a:lnTo>
                  <a:close/>
                </a:path>
                <a:path w="196214" h="85089">
                  <a:moveTo>
                    <a:pt x="196062" y="29514"/>
                  </a:moveTo>
                  <a:lnTo>
                    <a:pt x="194754" y="23050"/>
                  </a:lnTo>
                  <a:lnTo>
                    <a:pt x="189484" y="11988"/>
                  </a:lnTo>
                  <a:lnTo>
                    <a:pt x="185686" y="7683"/>
                  </a:lnTo>
                  <a:lnTo>
                    <a:pt x="183057" y="6057"/>
                  </a:lnTo>
                  <a:lnTo>
                    <a:pt x="183057" y="29806"/>
                  </a:lnTo>
                  <a:lnTo>
                    <a:pt x="183057" y="34671"/>
                  </a:lnTo>
                  <a:lnTo>
                    <a:pt x="139954" y="34671"/>
                  </a:lnTo>
                  <a:lnTo>
                    <a:pt x="140703" y="26936"/>
                  </a:lnTo>
                  <a:lnTo>
                    <a:pt x="143040" y="20904"/>
                  </a:lnTo>
                  <a:lnTo>
                    <a:pt x="150863" y="12280"/>
                  </a:lnTo>
                  <a:lnTo>
                    <a:pt x="156121" y="10121"/>
                  </a:lnTo>
                  <a:lnTo>
                    <a:pt x="167386" y="10121"/>
                  </a:lnTo>
                  <a:lnTo>
                    <a:pt x="183057" y="29806"/>
                  </a:lnTo>
                  <a:lnTo>
                    <a:pt x="183057" y="6057"/>
                  </a:lnTo>
                  <a:lnTo>
                    <a:pt x="175768" y="1536"/>
                  </a:lnTo>
                  <a:lnTo>
                    <a:pt x="169824" y="0"/>
                  </a:lnTo>
                  <a:lnTo>
                    <a:pt x="155587" y="0"/>
                  </a:lnTo>
                  <a:lnTo>
                    <a:pt x="126936" y="34074"/>
                  </a:lnTo>
                  <a:lnTo>
                    <a:pt x="126936" y="51841"/>
                  </a:lnTo>
                  <a:lnTo>
                    <a:pt x="151180" y="82931"/>
                  </a:lnTo>
                  <a:lnTo>
                    <a:pt x="157988" y="84531"/>
                  </a:lnTo>
                  <a:lnTo>
                    <a:pt x="171538" y="84518"/>
                  </a:lnTo>
                  <a:lnTo>
                    <a:pt x="175768" y="84150"/>
                  </a:lnTo>
                  <a:lnTo>
                    <a:pt x="176098" y="84124"/>
                  </a:lnTo>
                  <a:lnTo>
                    <a:pt x="192417" y="79248"/>
                  </a:lnTo>
                  <a:lnTo>
                    <a:pt x="192417" y="68376"/>
                  </a:lnTo>
                  <a:lnTo>
                    <a:pt x="188302" y="70154"/>
                  </a:lnTo>
                  <a:lnTo>
                    <a:pt x="188150" y="70218"/>
                  </a:lnTo>
                  <a:lnTo>
                    <a:pt x="184226" y="71539"/>
                  </a:lnTo>
                  <a:lnTo>
                    <a:pt x="184035" y="71602"/>
                  </a:lnTo>
                  <a:lnTo>
                    <a:pt x="176098" y="73494"/>
                  </a:lnTo>
                  <a:lnTo>
                    <a:pt x="171538" y="73964"/>
                  </a:lnTo>
                  <a:lnTo>
                    <a:pt x="157988" y="73964"/>
                  </a:lnTo>
                  <a:lnTo>
                    <a:pt x="151498" y="71462"/>
                  </a:lnTo>
                  <a:lnTo>
                    <a:pt x="142265" y="61442"/>
                  </a:lnTo>
                  <a:lnTo>
                    <a:pt x="139877" y="54152"/>
                  </a:lnTo>
                  <a:lnTo>
                    <a:pt x="139738" y="44564"/>
                  </a:lnTo>
                  <a:lnTo>
                    <a:pt x="139877" y="44564"/>
                  </a:lnTo>
                  <a:lnTo>
                    <a:pt x="183057" y="44564"/>
                  </a:lnTo>
                  <a:lnTo>
                    <a:pt x="196062" y="44564"/>
                  </a:lnTo>
                  <a:lnTo>
                    <a:pt x="196062" y="29514"/>
                  </a:lnTo>
                  <a:close/>
                </a:path>
              </a:pathLst>
            </a:custGeom>
            <a:solidFill>
              <a:srgbClr val="333333"/>
            </a:solidFill>
          </p:spPr>
          <p:txBody>
            <a:bodyPr wrap="square" lIns="0" tIns="0" rIns="0" bIns="0" rtlCol="0"/>
            <a:lstStyle/>
            <a:p>
              <a:endParaRPr sz="1588"/>
            </a:p>
          </p:txBody>
        </p:sp>
        <p:pic>
          <p:nvPicPr>
            <p:cNvPr id="91" name="object 91"/>
            <p:cNvPicPr/>
            <p:nvPr/>
          </p:nvPicPr>
          <p:blipFill>
            <a:blip r:embed="rId56" cstate="print"/>
            <a:stretch>
              <a:fillRect/>
            </a:stretch>
          </p:blipFill>
          <p:spPr>
            <a:xfrm>
              <a:off x="4130802" y="5084051"/>
              <a:ext cx="2299589" cy="153048"/>
            </a:xfrm>
            <a:prstGeom prst="rect">
              <a:avLst/>
            </a:prstGeom>
          </p:spPr>
        </p:pic>
        <p:sp>
          <p:nvSpPr>
            <p:cNvPr id="92" name="object 92"/>
            <p:cNvSpPr/>
            <p:nvPr/>
          </p:nvSpPr>
          <p:spPr>
            <a:xfrm>
              <a:off x="6451257" y="5091861"/>
              <a:ext cx="53975" cy="128905"/>
            </a:xfrm>
            <a:custGeom>
              <a:avLst/>
              <a:gdLst/>
              <a:ahLst/>
              <a:cxnLst/>
              <a:rect l="l" t="t" r="r" b="b"/>
              <a:pathLst>
                <a:path w="53975" h="128904">
                  <a:moveTo>
                    <a:pt x="12649" y="0"/>
                  </a:moveTo>
                  <a:lnTo>
                    <a:pt x="0" y="0"/>
                  </a:lnTo>
                  <a:lnTo>
                    <a:pt x="0" y="108800"/>
                  </a:lnTo>
                  <a:lnTo>
                    <a:pt x="12649" y="108800"/>
                  </a:lnTo>
                  <a:lnTo>
                    <a:pt x="12649" y="0"/>
                  </a:lnTo>
                  <a:close/>
                </a:path>
                <a:path w="53975" h="128904">
                  <a:moveTo>
                    <a:pt x="53886" y="92786"/>
                  </a:moveTo>
                  <a:lnTo>
                    <a:pt x="52920" y="91084"/>
                  </a:lnTo>
                  <a:lnTo>
                    <a:pt x="39674" y="91084"/>
                  </a:lnTo>
                  <a:lnTo>
                    <a:pt x="39179" y="94653"/>
                  </a:lnTo>
                  <a:lnTo>
                    <a:pt x="38531" y="98577"/>
                  </a:lnTo>
                  <a:lnTo>
                    <a:pt x="36893" y="107175"/>
                  </a:lnTo>
                  <a:lnTo>
                    <a:pt x="35979" y="111506"/>
                  </a:lnTo>
                  <a:lnTo>
                    <a:pt x="32981" y="124472"/>
                  </a:lnTo>
                  <a:lnTo>
                    <a:pt x="31940" y="128435"/>
                  </a:lnTo>
                  <a:lnTo>
                    <a:pt x="41160" y="128435"/>
                  </a:lnTo>
                  <a:lnTo>
                    <a:pt x="52997" y="96418"/>
                  </a:lnTo>
                  <a:lnTo>
                    <a:pt x="53886" y="92786"/>
                  </a:lnTo>
                  <a:close/>
                </a:path>
              </a:pathLst>
            </a:custGeom>
            <a:solidFill>
              <a:srgbClr val="333333"/>
            </a:solidFill>
          </p:spPr>
          <p:txBody>
            <a:bodyPr wrap="square" lIns="0" tIns="0" rIns="0" bIns="0" rtlCol="0"/>
            <a:lstStyle/>
            <a:p>
              <a:endParaRPr sz="1588"/>
            </a:p>
          </p:txBody>
        </p:sp>
      </p:grpSp>
      <p:grpSp>
        <p:nvGrpSpPr>
          <p:cNvPr id="93" name="object 93"/>
          <p:cNvGrpSpPr/>
          <p:nvPr/>
        </p:nvGrpSpPr>
        <p:grpSpPr>
          <a:xfrm>
            <a:off x="7441971" y="4486645"/>
            <a:ext cx="481293" cy="134471"/>
            <a:chOff x="6554634" y="5084864"/>
            <a:chExt cx="545465" cy="152400"/>
          </a:xfrm>
        </p:grpSpPr>
        <p:pic>
          <p:nvPicPr>
            <p:cNvPr id="94" name="object 94"/>
            <p:cNvPicPr/>
            <p:nvPr/>
          </p:nvPicPr>
          <p:blipFill>
            <a:blip r:embed="rId57" cstate="print"/>
            <a:stretch>
              <a:fillRect/>
            </a:stretch>
          </p:blipFill>
          <p:spPr>
            <a:xfrm>
              <a:off x="6554634" y="5084864"/>
              <a:ext cx="131064" cy="117271"/>
            </a:xfrm>
            <a:prstGeom prst="rect">
              <a:avLst/>
            </a:prstGeom>
          </p:spPr>
        </p:pic>
        <p:pic>
          <p:nvPicPr>
            <p:cNvPr id="95" name="object 95"/>
            <p:cNvPicPr/>
            <p:nvPr/>
          </p:nvPicPr>
          <p:blipFill>
            <a:blip r:embed="rId58" cstate="print"/>
            <a:stretch>
              <a:fillRect/>
            </a:stretch>
          </p:blipFill>
          <p:spPr>
            <a:xfrm>
              <a:off x="6709244" y="5084864"/>
              <a:ext cx="390563" cy="152235"/>
            </a:xfrm>
            <a:prstGeom prst="rect">
              <a:avLst/>
            </a:prstGeom>
          </p:spPr>
        </p:pic>
      </p:grpSp>
      <p:pic>
        <p:nvPicPr>
          <p:cNvPr id="96" name="object 96"/>
          <p:cNvPicPr/>
          <p:nvPr/>
        </p:nvPicPr>
        <p:blipFill>
          <a:blip r:embed="rId59" cstate="print"/>
          <a:stretch>
            <a:fillRect/>
          </a:stretch>
        </p:blipFill>
        <p:spPr>
          <a:xfrm>
            <a:off x="4720097" y="4726630"/>
            <a:ext cx="319669" cy="99328"/>
          </a:xfrm>
          <a:prstGeom prst="rect">
            <a:avLst/>
          </a:prstGeom>
        </p:spPr>
      </p:pic>
      <p:pic>
        <p:nvPicPr>
          <p:cNvPr id="97" name="object 97"/>
          <p:cNvPicPr/>
          <p:nvPr/>
        </p:nvPicPr>
        <p:blipFill>
          <a:blip r:embed="rId60" cstate="print"/>
          <a:stretch>
            <a:fillRect/>
          </a:stretch>
        </p:blipFill>
        <p:spPr>
          <a:xfrm>
            <a:off x="3712766" y="5041336"/>
            <a:ext cx="1456585" cy="103934"/>
          </a:xfrm>
          <a:prstGeom prst="rect">
            <a:avLst/>
          </a:prstGeom>
        </p:spPr>
      </p:pic>
      <p:pic>
        <p:nvPicPr>
          <p:cNvPr id="98" name="object 98"/>
          <p:cNvPicPr/>
          <p:nvPr/>
        </p:nvPicPr>
        <p:blipFill>
          <a:blip r:embed="rId61" cstate="print"/>
          <a:stretch>
            <a:fillRect/>
          </a:stretch>
        </p:blipFill>
        <p:spPr>
          <a:xfrm>
            <a:off x="5209827" y="5040619"/>
            <a:ext cx="3518905" cy="124161"/>
          </a:xfrm>
          <a:prstGeom prst="rect">
            <a:avLst/>
          </a:prstGeom>
        </p:spPr>
      </p:pic>
      <p:pic>
        <p:nvPicPr>
          <p:cNvPr id="99" name="object 99"/>
          <p:cNvPicPr/>
          <p:nvPr/>
        </p:nvPicPr>
        <p:blipFill>
          <a:blip r:embed="rId62" cstate="print"/>
          <a:stretch>
            <a:fillRect/>
          </a:stretch>
        </p:blipFill>
        <p:spPr>
          <a:xfrm>
            <a:off x="3712430" y="5279943"/>
            <a:ext cx="1459465" cy="131243"/>
          </a:xfrm>
          <a:prstGeom prst="rect">
            <a:avLst/>
          </a:prstGeom>
        </p:spPr>
      </p:pic>
      <p:pic>
        <p:nvPicPr>
          <p:cNvPr id="100" name="object 100"/>
          <p:cNvPicPr/>
          <p:nvPr/>
        </p:nvPicPr>
        <p:blipFill>
          <a:blip r:embed="rId63" cstate="print"/>
          <a:stretch>
            <a:fillRect/>
          </a:stretch>
        </p:blipFill>
        <p:spPr>
          <a:xfrm>
            <a:off x="5246281" y="5276660"/>
            <a:ext cx="3419519" cy="134526"/>
          </a:xfrm>
          <a:prstGeom prst="rect">
            <a:avLst/>
          </a:prstGeom>
        </p:spPr>
      </p:pic>
      <p:grpSp>
        <p:nvGrpSpPr>
          <p:cNvPr id="101" name="object 101"/>
          <p:cNvGrpSpPr/>
          <p:nvPr/>
        </p:nvGrpSpPr>
        <p:grpSpPr>
          <a:xfrm>
            <a:off x="3707836" y="5511266"/>
            <a:ext cx="1648385" cy="135591"/>
            <a:chOff x="2322614" y="6246101"/>
            <a:chExt cx="1868170" cy="153670"/>
          </a:xfrm>
        </p:grpSpPr>
        <p:pic>
          <p:nvPicPr>
            <p:cNvPr id="102" name="object 102"/>
            <p:cNvPicPr/>
            <p:nvPr/>
          </p:nvPicPr>
          <p:blipFill>
            <a:blip r:embed="rId64" cstate="print"/>
            <a:stretch>
              <a:fillRect/>
            </a:stretch>
          </p:blipFill>
          <p:spPr>
            <a:xfrm>
              <a:off x="2322614" y="6246101"/>
              <a:ext cx="1841093" cy="153276"/>
            </a:xfrm>
            <a:prstGeom prst="rect">
              <a:avLst/>
            </a:prstGeom>
          </p:spPr>
        </p:pic>
        <p:sp>
          <p:nvSpPr>
            <p:cNvPr id="103" name="object 103"/>
            <p:cNvSpPr/>
            <p:nvPr/>
          </p:nvSpPr>
          <p:spPr>
            <a:xfrm>
              <a:off x="4172966" y="6345364"/>
              <a:ext cx="17780" cy="19685"/>
            </a:xfrm>
            <a:custGeom>
              <a:avLst/>
              <a:gdLst/>
              <a:ahLst/>
              <a:cxnLst/>
              <a:rect l="l" t="t" r="r" b="b"/>
              <a:pathLst>
                <a:path w="17779" h="19685">
                  <a:moveTo>
                    <a:pt x="17703" y="13017"/>
                  </a:moveTo>
                  <a:lnTo>
                    <a:pt x="17703" y="6121"/>
                  </a:lnTo>
                  <a:lnTo>
                    <a:pt x="16840" y="3657"/>
                  </a:lnTo>
                  <a:lnTo>
                    <a:pt x="13360" y="723"/>
                  </a:lnTo>
                  <a:lnTo>
                    <a:pt x="11226" y="0"/>
                  </a:lnTo>
                  <a:lnTo>
                    <a:pt x="6273" y="0"/>
                  </a:lnTo>
                  <a:lnTo>
                    <a:pt x="4216" y="723"/>
                  </a:lnTo>
                  <a:lnTo>
                    <a:pt x="850" y="3657"/>
                  </a:lnTo>
                  <a:lnTo>
                    <a:pt x="0" y="6121"/>
                  </a:lnTo>
                  <a:lnTo>
                    <a:pt x="0" y="9588"/>
                  </a:lnTo>
                  <a:lnTo>
                    <a:pt x="0" y="13017"/>
                  </a:lnTo>
                  <a:lnTo>
                    <a:pt x="850" y="15506"/>
                  </a:lnTo>
                  <a:lnTo>
                    <a:pt x="4216" y="18630"/>
                  </a:lnTo>
                  <a:lnTo>
                    <a:pt x="6273" y="19405"/>
                  </a:lnTo>
                  <a:lnTo>
                    <a:pt x="11226" y="19405"/>
                  </a:lnTo>
                  <a:lnTo>
                    <a:pt x="13360" y="18630"/>
                  </a:lnTo>
                  <a:lnTo>
                    <a:pt x="16840" y="15506"/>
                  </a:lnTo>
                  <a:lnTo>
                    <a:pt x="17703" y="13017"/>
                  </a:lnTo>
                  <a:close/>
                </a:path>
              </a:pathLst>
            </a:custGeom>
            <a:solidFill>
              <a:srgbClr val="333333"/>
            </a:solidFill>
          </p:spPr>
          <p:txBody>
            <a:bodyPr wrap="square" lIns="0" tIns="0" rIns="0" bIns="0" rtlCol="0"/>
            <a:lstStyle/>
            <a:p>
              <a:endParaRPr sz="1588"/>
            </a:p>
          </p:txBody>
        </p:sp>
      </p:grpSp>
      <p:pic>
        <p:nvPicPr>
          <p:cNvPr id="104" name="object 104"/>
          <p:cNvPicPr/>
          <p:nvPr/>
        </p:nvPicPr>
        <p:blipFill>
          <a:blip r:embed="rId65" cstate="print"/>
          <a:stretch>
            <a:fillRect/>
          </a:stretch>
        </p:blipFill>
        <p:spPr>
          <a:xfrm>
            <a:off x="5398692" y="5511983"/>
            <a:ext cx="220497" cy="103469"/>
          </a:xfrm>
          <a:prstGeom prst="rect">
            <a:avLst/>
          </a:prstGeom>
        </p:spPr>
      </p:pic>
      <p:grpSp>
        <p:nvGrpSpPr>
          <p:cNvPr id="105" name="object 105"/>
          <p:cNvGrpSpPr/>
          <p:nvPr/>
        </p:nvGrpSpPr>
        <p:grpSpPr>
          <a:xfrm>
            <a:off x="5659755" y="5511266"/>
            <a:ext cx="3045199" cy="135591"/>
            <a:chOff x="4534789" y="6246101"/>
            <a:chExt cx="3451225" cy="153670"/>
          </a:xfrm>
        </p:grpSpPr>
        <p:pic>
          <p:nvPicPr>
            <p:cNvPr id="106" name="object 106"/>
            <p:cNvPicPr/>
            <p:nvPr/>
          </p:nvPicPr>
          <p:blipFill>
            <a:blip r:embed="rId66" cstate="print"/>
            <a:stretch>
              <a:fillRect/>
            </a:stretch>
          </p:blipFill>
          <p:spPr>
            <a:xfrm>
              <a:off x="4534789" y="6246101"/>
              <a:ext cx="130479" cy="118084"/>
            </a:xfrm>
            <a:prstGeom prst="rect">
              <a:avLst/>
            </a:prstGeom>
          </p:spPr>
        </p:pic>
        <p:pic>
          <p:nvPicPr>
            <p:cNvPr id="107" name="object 107"/>
            <p:cNvPicPr/>
            <p:nvPr/>
          </p:nvPicPr>
          <p:blipFill>
            <a:blip r:embed="rId67" cstate="print"/>
            <a:stretch>
              <a:fillRect/>
            </a:stretch>
          </p:blipFill>
          <p:spPr>
            <a:xfrm>
              <a:off x="4684725" y="6246101"/>
              <a:ext cx="3265373" cy="153060"/>
            </a:xfrm>
            <a:prstGeom prst="rect">
              <a:avLst/>
            </a:prstGeom>
          </p:spPr>
        </p:pic>
        <p:sp>
          <p:nvSpPr>
            <p:cNvPr id="108" name="object 108"/>
            <p:cNvSpPr/>
            <p:nvPr/>
          </p:nvSpPr>
          <p:spPr>
            <a:xfrm>
              <a:off x="7963586" y="6344996"/>
              <a:ext cx="22225" cy="37465"/>
            </a:xfrm>
            <a:custGeom>
              <a:avLst/>
              <a:gdLst/>
              <a:ahLst/>
              <a:cxnLst/>
              <a:rect l="l" t="t" r="r" b="b"/>
              <a:pathLst>
                <a:path w="22225" h="37464">
                  <a:moveTo>
                    <a:pt x="21945" y="1701"/>
                  </a:moveTo>
                  <a:lnTo>
                    <a:pt x="20954" y="0"/>
                  </a:lnTo>
                  <a:lnTo>
                    <a:pt x="7696" y="0"/>
                  </a:lnTo>
                  <a:lnTo>
                    <a:pt x="7238" y="3568"/>
                  </a:lnTo>
                  <a:lnTo>
                    <a:pt x="4952" y="16090"/>
                  </a:lnTo>
                  <a:lnTo>
                    <a:pt x="4038" y="20421"/>
                  </a:lnTo>
                  <a:lnTo>
                    <a:pt x="2057" y="29209"/>
                  </a:lnTo>
                  <a:lnTo>
                    <a:pt x="0" y="37350"/>
                  </a:lnTo>
                  <a:lnTo>
                    <a:pt x="9220" y="37350"/>
                  </a:lnTo>
                  <a:lnTo>
                    <a:pt x="21031" y="5334"/>
                  </a:lnTo>
                  <a:lnTo>
                    <a:pt x="21945" y="1701"/>
                  </a:lnTo>
                  <a:close/>
                </a:path>
              </a:pathLst>
            </a:custGeom>
            <a:solidFill>
              <a:srgbClr val="333333"/>
            </a:solidFill>
          </p:spPr>
          <p:txBody>
            <a:bodyPr wrap="square" lIns="0" tIns="0" rIns="0" bIns="0" rtlCol="0"/>
            <a:lstStyle/>
            <a:p>
              <a:endParaRPr sz="1588"/>
            </a:p>
          </p:txBody>
        </p:sp>
      </p:grpSp>
      <p:pic>
        <p:nvPicPr>
          <p:cNvPr id="109" name="object 109"/>
          <p:cNvPicPr/>
          <p:nvPr/>
        </p:nvPicPr>
        <p:blipFill>
          <a:blip r:embed="rId68" cstate="print"/>
          <a:stretch>
            <a:fillRect/>
          </a:stretch>
        </p:blipFill>
        <p:spPr>
          <a:xfrm>
            <a:off x="3706514" y="5746588"/>
            <a:ext cx="4989273" cy="135244"/>
          </a:xfrm>
          <a:prstGeom prst="rect">
            <a:avLst/>
          </a:prstGeom>
        </p:spPr>
      </p:pic>
      <p:grpSp>
        <p:nvGrpSpPr>
          <p:cNvPr id="110" name="object 110"/>
          <p:cNvGrpSpPr/>
          <p:nvPr/>
        </p:nvGrpSpPr>
        <p:grpSpPr>
          <a:xfrm>
            <a:off x="3711714" y="5981912"/>
            <a:ext cx="4801160" cy="135591"/>
            <a:chOff x="2327008" y="6779500"/>
            <a:chExt cx="5441315" cy="153670"/>
          </a:xfrm>
        </p:grpSpPr>
        <p:pic>
          <p:nvPicPr>
            <p:cNvPr id="111" name="object 111"/>
            <p:cNvPicPr/>
            <p:nvPr/>
          </p:nvPicPr>
          <p:blipFill>
            <a:blip r:embed="rId69" cstate="print"/>
            <a:stretch>
              <a:fillRect/>
            </a:stretch>
          </p:blipFill>
          <p:spPr>
            <a:xfrm>
              <a:off x="2327008" y="6779500"/>
              <a:ext cx="5414530" cy="153276"/>
            </a:xfrm>
            <a:prstGeom prst="rect">
              <a:avLst/>
            </a:prstGeom>
          </p:spPr>
        </p:pic>
        <p:sp>
          <p:nvSpPr>
            <p:cNvPr id="112" name="object 112"/>
            <p:cNvSpPr/>
            <p:nvPr/>
          </p:nvSpPr>
          <p:spPr>
            <a:xfrm>
              <a:off x="7745806" y="6878395"/>
              <a:ext cx="22225" cy="37465"/>
            </a:xfrm>
            <a:custGeom>
              <a:avLst/>
              <a:gdLst/>
              <a:ahLst/>
              <a:cxnLst/>
              <a:rect l="l" t="t" r="r" b="b"/>
              <a:pathLst>
                <a:path w="22225" h="37465">
                  <a:moveTo>
                    <a:pt x="21945" y="1701"/>
                  </a:moveTo>
                  <a:lnTo>
                    <a:pt x="21031" y="0"/>
                  </a:lnTo>
                  <a:lnTo>
                    <a:pt x="7772" y="0"/>
                  </a:lnTo>
                  <a:lnTo>
                    <a:pt x="6629" y="7493"/>
                  </a:lnTo>
                  <a:lnTo>
                    <a:pt x="4038" y="20421"/>
                  </a:lnTo>
                  <a:lnTo>
                    <a:pt x="1066" y="33388"/>
                  </a:lnTo>
                  <a:lnTo>
                    <a:pt x="0" y="37350"/>
                  </a:lnTo>
                  <a:lnTo>
                    <a:pt x="9220" y="37350"/>
                  </a:lnTo>
                  <a:lnTo>
                    <a:pt x="21031" y="5334"/>
                  </a:lnTo>
                  <a:lnTo>
                    <a:pt x="21945" y="1701"/>
                  </a:lnTo>
                  <a:close/>
                </a:path>
              </a:pathLst>
            </a:custGeom>
            <a:solidFill>
              <a:srgbClr val="333333"/>
            </a:solidFill>
          </p:spPr>
          <p:txBody>
            <a:bodyPr wrap="square" lIns="0" tIns="0" rIns="0" bIns="0" rtlCol="0"/>
            <a:lstStyle/>
            <a:p>
              <a:endParaRPr sz="1588"/>
            </a:p>
          </p:txBody>
        </p:sp>
      </p:grpSp>
      <p:grpSp>
        <p:nvGrpSpPr>
          <p:cNvPr id="113" name="object 113"/>
          <p:cNvGrpSpPr/>
          <p:nvPr/>
        </p:nvGrpSpPr>
        <p:grpSpPr>
          <a:xfrm>
            <a:off x="3711120" y="6217953"/>
            <a:ext cx="1187263" cy="134471"/>
            <a:chOff x="2326335" y="7047014"/>
            <a:chExt cx="1345565" cy="152400"/>
          </a:xfrm>
        </p:grpSpPr>
        <p:pic>
          <p:nvPicPr>
            <p:cNvPr id="114" name="object 114"/>
            <p:cNvPicPr/>
            <p:nvPr/>
          </p:nvPicPr>
          <p:blipFill>
            <a:blip r:embed="rId70" cstate="print"/>
            <a:stretch>
              <a:fillRect/>
            </a:stretch>
          </p:blipFill>
          <p:spPr>
            <a:xfrm>
              <a:off x="2326335" y="7047014"/>
              <a:ext cx="1315326" cy="152235"/>
            </a:xfrm>
            <a:prstGeom prst="rect">
              <a:avLst/>
            </a:prstGeom>
          </p:spPr>
        </p:pic>
        <p:sp>
          <p:nvSpPr>
            <p:cNvPr id="115" name="object 115"/>
            <p:cNvSpPr/>
            <p:nvPr/>
          </p:nvSpPr>
          <p:spPr>
            <a:xfrm>
              <a:off x="3653815" y="7145464"/>
              <a:ext cx="17780" cy="19685"/>
            </a:xfrm>
            <a:custGeom>
              <a:avLst/>
              <a:gdLst/>
              <a:ahLst/>
              <a:cxnLst/>
              <a:rect l="l" t="t" r="r" b="b"/>
              <a:pathLst>
                <a:path w="17779" h="19684">
                  <a:moveTo>
                    <a:pt x="17703" y="13017"/>
                  </a:moveTo>
                  <a:lnTo>
                    <a:pt x="17703" y="6121"/>
                  </a:lnTo>
                  <a:lnTo>
                    <a:pt x="16840" y="3657"/>
                  </a:lnTo>
                  <a:lnTo>
                    <a:pt x="13360" y="723"/>
                  </a:lnTo>
                  <a:lnTo>
                    <a:pt x="11239" y="0"/>
                  </a:lnTo>
                  <a:lnTo>
                    <a:pt x="6273" y="0"/>
                  </a:lnTo>
                  <a:lnTo>
                    <a:pt x="4216" y="723"/>
                  </a:lnTo>
                  <a:lnTo>
                    <a:pt x="850" y="3657"/>
                  </a:lnTo>
                  <a:lnTo>
                    <a:pt x="0" y="6121"/>
                  </a:lnTo>
                  <a:lnTo>
                    <a:pt x="0" y="9588"/>
                  </a:lnTo>
                  <a:lnTo>
                    <a:pt x="0" y="13017"/>
                  </a:lnTo>
                  <a:lnTo>
                    <a:pt x="850" y="15506"/>
                  </a:lnTo>
                  <a:lnTo>
                    <a:pt x="4216" y="18630"/>
                  </a:lnTo>
                  <a:lnTo>
                    <a:pt x="6273" y="19405"/>
                  </a:lnTo>
                  <a:lnTo>
                    <a:pt x="11239" y="19405"/>
                  </a:lnTo>
                  <a:lnTo>
                    <a:pt x="13360" y="18630"/>
                  </a:lnTo>
                  <a:lnTo>
                    <a:pt x="16840" y="15506"/>
                  </a:lnTo>
                  <a:lnTo>
                    <a:pt x="17703" y="13017"/>
                  </a:lnTo>
                  <a:close/>
                </a:path>
              </a:pathLst>
            </a:custGeom>
            <a:solidFill>
              <a:srgbClr val="333333"/>
            </a:solidFill>
          </p:spPr>
          <p:txBody>
            <a:bodyPr wrap="square" lIns="0" tIns="0" rIns="0" bIns="0" rtlCol="0"/>
            <a:lstStyle/>
            <a:p>
              <a:endParaRPr sz="1588"/>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object 13"/>
          <p:cNvPicPr/>
          <p:nvPr/>
        </p:nvPicPr>
        <p:blipFill>
          <a:blip r:embed="rId2" cstate="print"/>
          <a:stretch>
            <a:fillRect/>
          </a:stretch>
        </p:blipFill>
        <p:spPr>
          <a:xfrm>
            <a:off x="3453966" y="1653641"/>
            <a:ext cx="5099416" cy="135254"/>
          </a:xfrm>
          <a:prstGeom prst="rect">
            <a:avLst/>
          </a:prstGeom>
        </p:spPr>
      </p:pic>
      <p:grpSp>
        <p:nvGrpSpPr>
          <p:cNvPr id="14" name="object 14"/>
          <p:cNvGrpSpPr/>
          <p:nvPr/>
        </p:nvGrpSpPr>
        <p:grpSpPr>
          <a:xfrm>
            <a:off x="3463514" y="1888964"/>
            <a:ext cx="2397499" cy="135591"/>
            <a:chOff x="2045716" y="2140826"/>
            <a:chExt cx="2717165" cy="153670"/>
          </a:xfrm>
        </p:grpSpPr>
        <p:sp>
          <p:nvSpPr>
            <p:cNvPr id="15" name="object 15"/>
            <p:cNvSpPr/>
            <p:nvPr/>
          </p:nvSpPr>
          <p:spPr>
            <a:xfrm>
              <a:off x="2045716" y="2174379"/>
              <a:ext cx="227965" cy="85090"/>
            </a:xfrm>
            <a:custGeom>
              <a:avLst/>
              <a:gdLst/>
              <a:ahLst/>
              <a:cxnLst/>
              <a:rect l="l" t="t" r="r" b="b"/>
              <a:pathLst>
                <a:path w="227964" h="85089">
                  <a:moveTo>
                    <a:pt x="68237" y="1485"/>
                  </a:moveTo>
                  <a:lnTo>
                    <a:pt x="55803" y="1485"/>
                  </a:lnTo>
                  <a:lnTo>
                    <a:pt x="55803" y="50876"/>
                  </a:lnTo>
                  <a:lnTo>
                    <a:pt x="55016" y="56324"/>
                  </a:lnTo>
                  <a:lnTo>
                    <a:pt x="51841" y="65201"/>
                  </a:lnTo>
                  <a:lnTo>
                    <a:pt x="49250" y="68554"/>
                  </a:lnTo>
                  <a:lnTo>
                    <a:pt x="42049" y="73126"/>
                  </a:lnTo>
                  <a:lnTo>
                    <a:pt x="37236" y="74269"/>
                  </a:lnTo>
                  <a:lnTo>
                    <a:pt x="24879" y="74269"/>
                  </a:lnTo>
                  <a:lnTo>
                    <a:pt x="20193" y="72593"/>
                  </a:lnTo>
                  <a:lnTo>
                    <a:pt x="14033" y="65887"/>
                  </a:lnTo>
                  <a:lnTo>
                    <a:pt x="12496" y="60820"/>
                  </a:lnTo>
                  <a:lnTo>
                    <a:pt x="12496" y="1485"/>
                  </a:lnTo>
                  <a:lnTo>
                    <a:pt x="0" y="1485"/>
                  </a:lnTo>
                  <a:lnTo>
                    <a:pt x="0" y="61760"/>
                  </a:lnTo>
                  <a:lnTo>
                    <a:pt x="1104" y="67373"/>
                  </a:lnTo>
                  <a:lnTo>
                    <a:pt x="5511" y="76098"/>
                  </a:lnTo>
                  <a:lnTo>
                    <a:pt x="8801" y="79324"/>
                  </a:lnTo>
                  <a:lnTo>
                    <a:pt x="17538" y="83489"/>
                  </a:lnTo>
                  <a:lnTo>
                    <a:pt x="22948" y="84531"/>
                  </a:lnTo>
                  <a:lnTo>
                    <a:pt x="33159" y="84531"/>
                  </a:lnTo>
                  <a:lnTo>
                    <a:pt x="55651" y="71577"/>
                  </a:lnTo>
                  <a:lnTo>
                    <a:pt x="56324" y="71577"/>
                  </a:lnTo>
                  <a:lnTo>
                    <a:pt x="58115" y="83045"/>
                  </a:lnTo>
                  <a:lnTo>
                    <a:pt x="68237" y="83045"/>
                  </a:lnTo>
                  <a:lnTo>
                    <a:pt x="68237" y="1485"/>
                  </a:lnTo>
                  <a:close/>
                </a:path>
                <a:path w="227964" h="85089">
                  <a:moveTo>
                    <a:pt x="145211" y="56248"/>
                  </a:moveTo>
                  <a:lnTo>
                    <a:pt x="111137" y="32994"/>
                  </a:lnTo>
                  <a:lnTo>
                    <a:pt x="104876" y="30111"/>
                  </a:lnTo>
                  <a:lnTo>
                    <a:pt x="102616" y="28575"/>
                  </a:lnTo>
                  <a:lnTo>
                    <a:pt x="99783" y="25298"/>
                  </a:lnTo>
                  <a:lnTo>
                    <a:pt x="99085" y="23215"/>
                  </a:lnTo>
                  <a:lnTo>
                    <a:pt x="99085" y="17411"/>
                  </a:lnTo>
                  <a:lnTo>
                    <a:pt x="100609" y="14833"/>
                  </a:lnTo>
                  <a:lnTo>
                    <a:pt x="106705" y="11061"/>
                  </a:lnTo>
                  <a:lnTo>
                    <a:pt x="111086" y="10121"/>
                  </a:lnTo>
                  <a:lnTo>
                    <a:pt x="120764" y="10121"/>
                  </a:lnTo>
                  <a:lnTo>
                    <a:pt x="124650" y="10617"/>
                  </a:lnTo>
                  <a:lnTo>
                    <a:pt x="132283" y="12598"/>
                  </a:lnTo>
                  <a:lnTo>
                    <a:pt x="135890" y="13817"/>
                  </a:lnTo>
                  <a:lnTo>
                    <a:pt x="139255" y="15252"/>
                  </a:lnTo>
                  <a:lnTo>
                    <a:pt x="143433" y="5359"/>
                  </a:lnTo>
                  <a:lnTo>
                    <a:pt x="139712" y="3721"/>
                  </a:lnTo>
                  <a:lnTo>
                    <a:pt x="135699" y="2413"/>
                  </a:lnTo>
                  <a:lnTo>
                    <a:pt x="127127" y="482"/>
                  </a:lnTo>
                  <a:lnTo>
                    <a:pt x="122516" y="0"/>
                  </a:lnTo>
                  <a:lnTo>
                    <a:pt x="108534" y="0"/>
                  </a:lnTo>
                  <a:lnTo>
                    <a:pt x="101193" y="1841"/>
                  </a:lnTo>
                  <a:lnTo>
                    <a:pt x="90030" y="9232"/>
                  </a:lnTo>
                  <a:lnTo>
                    <a:pt x="87249" y="14528"/>
                  </a:lnTo>
                  <a:lnTo>
                    <a:pt x="87249" y="25946"/>
                  </a:lnTo>
                  <a:lnTo>
                    <a:pt x="117881" y="47472"/>
                  </a:lnTo>
                  <a:lnTo>
                    <a:pt x="121996" y="49250"/>
                  </a:lnTo>
                  <a:lnTo>
                    <a:pt x="127952" y="52476"/>
                  </a:lnTo>
                  <a:lnTo>
                    <a:pt x="130073" y="54140"/>
                  </a:lnTo>
                  <a:lnTo>
                    <a:pt x="132600" y="57556"/>
                  </a:lnTo>
                  <a:lnTo>
                    <a:pt x="133235" y="59524"/>
                  </a:lnTo>
                  <a:lnTo>
                    <a:pt x="133235" y="65684"/>
                  </a:lnTo>
                  <a:lnTo>
                    <a:pt x="131648" y="68783"/>
                  </a:lnTo>
                  <a:lnTo>
                    <a:pt x="125298" y="73342"/>
                  </a:lnTo>
                  <a:lnTo>
                    <a:pt x="120192" y="74485"/>
                  </a:lnTo>
                  <a:lnTo>
                    <a:pt x="108331" y="74485"/>
                  </a:lnTo>
                  <a:lnTo>
                    <a:pt x="103619" y="73812"/>
                  </a:lnTo>
                  <a:lnTo>
                    <a:pt x="94399" y="71145"/>
                  </a:lnTo>
                  <a:lnTo>
                    <a:pt x="90424" y="69646"/>
                  </a:lnTo>
                  <a:lnTo>
                    <a:pt x="87096" y="68008"/>
                  </a:lnTo>
                  <a:lnTo>
                    <a:pt x="87096" y="79400"/>
                  </a:lnTo>
                  <a:lnTo>
                    <a:pt x="90220" y="81038"/>
                  </a:lnTo>
                  <a:lnTo>
                    <a:pt x="93865" y="82296"/>
                  </a:lnTo>
                  <a:lnTo>
                    <a:pt x="102209" y="84086"/>
                  </a:lnTo>
                  <a:lnTo>
                    <a:pt x="107137" y="84531"/>
                  </a:lnTo>
                  <a:lnTo>
                    <a:pt x="119545" y="84531"/>
                  </a:lnTo>
                  <a:lnTo>
                    <a:pt x="145211" y="65925"/>
                  </a:lnTo>
                  <a:lnTo>
                    <a:pt x="145211" y="60718"/>
                  </a:lnTo>
                  <a:lnTo>
                    <a:pt x="145211" y="56248"/>
                  </a:lnTo>
                  <a:close/>
                </a:path>
                <a:path w="227964" h="85089">
                  <a:moveTo>
                    <a:pt x="227761" y="29514"/>
                  </a:moveTo>
                  <a:lnTo>
                    <a:pt x="226453" y="23050"/>
                  </a:lnTo>
                  <a:lnTo>
                    <a:pt x="221195" y="11988"/>
                  </a:lnTo>
                  <a:lnTo>
                    <a:pt x="217398" y="7683"/>
                  </a:lnTo>
                  <a:lnTo>
                    <a:pt x="214769" y="6057"/>
                  </a:lnTo>
                  <a:lnTo>
                    <a:pt x="214769" y="29806"/>
                  </a:lnTo>
                  <a:lnTo>
                    <a:pt x="214769" y="34671"/>
                  </a:lnTo>
                  <a:lnTo>
                    <a:pt x="171653" y="34671"/>
                  </a:lnTo>
                  <a:lnTo>
                    <a:pt x="172402" y="26936"/>
                  </a:lnTo>
                  <a:lnTo>
                    <a:pt x="174739" y="20904"/>
                  </a:lnTo>
                  <a:lnTo>
                    <a:pt x="182562" y="12280"/>
                  </a:lnTo>
                  <a:lnTo>
                    <a:pt x="187833" y="10121"/>
                  </a:lnTo>
                  <a:lnTo>
                    <a:pt x="199085" y="10121"/>
                  </a:lnTo>
                  <a:lnTo>
                    <a:pt x="214769" y="29806"/>
                  </a:lnTo>
                  <a:lnTo>
                    <a:pt x="214769" y="6057"/>
                  </a:lnTo>
                  <a:lnTo>
                    <a:pt x="207479" y="1536"/>
                  </a:lnTo>
                  <a:lnTo>
                    <a:pt x="201523" y="0"/>
                  </a:lnTo>
                  <a:lnTo>
                    <a:pt x="187286" y="0"/>
                  </a:lnTo>
                  <a:lnTo>
                    <a:pt x="158635" y="34074"/>
                  </a:lnTo>
                  <a:lnTo>
                    <a:pt x="158635" y="51841"/>
                  </a:lnTo>
                  <a:lnTo>
                    <a:pt x="182880" y="82931"/>
                  </a:lnTo>
                  <a:lnTo>
                    <a:pt x="189687" y="84531"/>
                  </a:lnTo>
                  <a:lnTo>
                    <a:pt x="203238" y="84518"/>
                  </a:lnTo>
                  <a:lnTo>
                    <a:pt x="207479" y="84150"/>
                  </a:lnTo>
                  <a:lnTo>
                    <a:pt x="207797" y="84124"/>
                  </a:lnTo>
                  <a:lnTo>
                    <a:pt x="224116" y="79248"/>
                  </a:lnTo>
                  <a:lnTo>
                    <a:pt x="224116" y="68376"/>
                  </a:lnTo>
                  <a:lnTo>
                    <a:pt x="220002" y="70154"/>
                  </a:lnTo>
                  <a:lnTo>
                    <a:pt x="219849" y="70218"/>
                  </a:lnTo>
                  <a:lnTo>
                    <a:pt x="215925" y="71539"/>
                  </a:lnTo>
                  <a:lnTo>
                    <a:pt x="215734" y="71602"/>
                  </a:lnTo>
                  <a:lnTo>
                    <a:pt x="207797" y="73494"/>
                  </a:lnTo>
                  <a:lnTo>
                    <a:pt x="203238" y="73964"/>
                  </a:lnTo>
                  <a:lnTo>
                    <a:pt x="189687" y="73964"/>
                  </a:lnTo>
                  <a:lnTo>
                    <a:pt x="183197" y="71462"/>
                  </a:lnTo>
                  <a:lnTo>
                    <a:pt x="173964" y="61442"/>
                  </a:lnTo>
                  <a:lnTo>
                    <a:pt x="171577" y="54152"/>
                  </a:lnTo>
                  <a:lnTo>
                    <a:pt x="171437" y="44564"/>
                  </a:lnTo>
                  <a:lnTo>
                    <a:pt x="171577" y="44564"/>
                  </a:lnTo>
                  <a:lnTo>
                    <a:pt x="214769" y="44564"/>
                  </a:lnTo>
                  <a:lnTo>
                    <a:pt x="227761" y="44564"/>
                  </a:lnTo>
                  <a:lnTo>
                    <a:pt x="227761" y="29514"/>
                  </a:lnTo>
                  <a:close/>
                </a:path>
              </a:pathLst>
            </a:custGeom>
            <a:solidFill>
              <a:srgbClr val="333333"/>
            </a:solidFill>
          </p:spPr>
          <p:txBody>
            <a:bodyPr wrap="square" lIns="0" tIns="0" rIns="0" bIns="0" rtlCol="0"/>
            <a:lstStyle/>
            <a:p>
              <a:endParaRPr sz="1588"/>
            </a:p>
          </p:txBody>
        </p:sp>
        <p:pic>
          <p:nvPicPr>
            <p:cNvPr id="16" name="object 16"/>
            <p:cNvPicPr/>
            <p:nvPr/>
          </p:nvPicPr>
          <p:blipFill>
            <a:blip r:embed="rId3" cstate="print"/>
            <a:stretch>
              <a:fillRect/>
            </a:stretch>
          </p:blipFill>
          <p:spPr>
            <a:xfrm>
              <a:off x="2285720" y="2140826"/>
              <a:ext cx="1420101" cy="136245"/>
            </a:xfrm>
            <a:prstGeom prst="rect">
              <a:avLst/>
            </a:prstGeom>
          </p:spPr>
        </p:pic>
        <p:pic>
          <p:nvPicPr>
            <p:cNvPr id="17" name="object 17"/>
            <p:cNvPicPr/>
            <p:nvPr/>
          </p:nvPicPr>
          <p:blipFill>
            <a:blip r:embed="rId4" cstate="print"/>
            <a:stretch>
              <a:fillRect/>
            </a:stretch>
          </p:blipFill>
          <p:spPr>
            <a:xfrm>
              <a:off x="3725278" y="2141639"/>
              <a:ext cx="998016" cy="152235"/>
            </a:xfrm>
            <a:prstGeom prst="rect">
              <a:avLst/>
            </a:prstGeom>
          </p:spPr>
        </p:pic>
        <p:sp>
          <p:nvSpPr>
            <p:cNvPr id="18" name="object 18"/>
            <p:cNvSpPr/>
            <p:nvPr/>
          </p:nvSpPr>
          <p:spPr>
            <a:xfrm>
              <a:off x="4744961" y="2240089"/>
              <a:ext cx="17780" cy="19685"/>
            </a:xfrm>
            <a:custGeom>
              <a:avLst/>
              <a:gdLst/>
              <a:ahLst/>
              <a:cxnLst/>
              <a:rect l="l" t="t" r="r" b="b"/>
              <a:pathLst>
                <a:path w="17779" h="19685">
                  <a:moveTo>
                    <a:pt x="17703" y="13017"/>
                  </a:moveTo>
                  <a:lnTo>
                    <a:pt x="17703" y="6121"/>
                  </a:lnTo>
                  <a:lnTo>
                    <a:pt x="16852" y="3657"/>
                  </a:lnTo>
                  <a:lnTo>
                    <a:pt x="13373" y="723"/>
                  </a:lnTo>
                  <a:lnTo>
                    <a:pt x="11239" y="0"/>
                  </a:lnTo>
                  <a:lnTo>
                    <a:pt x="6273" y="0"/>
                  </a:lnTo>
                  <a:lnTo>
                    <a:pt x="4216" y="723"/>
                  </a:lnTo>
                  <a:lnTo>
                    <a:pt x="850" y="3657"/>
                  </a:lnTo>
                  <a:lnTo>
                    <a:pt x="0" y="6121"/>
                  </a:lnTo>
                  <a:lnTo>
                    <a:pt x="0" y="9588"/>
                  </a:lnTo>
                  <a:lnTo>
                    <a:pt x="0" y="13017"/>
                  </a:lnTo>
                  <a:lnTo>
                    <a:pt x="850" y="15506"/>
                  </a:lnTo>
                  <a:lnTo>
                    <a:pt x="4216" y="18630"/>
                  </a:lnTo>
                  <a:lnTo>
                    <a:pt x="6273" y="19405"/>
                  </a:lnTo>
                  <a:lnTo>
                    <a:pt x="11239" y="19405"/>
                  </a:lnTo>
                  <a:lnTo>
                    <a:pt x="13373" y="18630"/>
                  </a:lnTo>
                  <a:lnTo>
                    <a:pt x="16852" y="15506"/>
                  </a:lnTo>
                  <a:lnTo>
                    <a:pt x="17703" y="13017"/>
                  </a:lnTo>
                  <a:close/>
                </a:path>
              </a:pathLst>
            </a:custGeom>
            <a:solidFill>
              <a:srgbClr val="333333"/>
            </a:solidFill>
          </p:spPr>
          <p:txBody>
            <a:bodyPr wrap="square" lIns="0" tIns="0" rIns="0" bIns="0" rtlCol="0"/>
            <a:lstStyle/>
            <a:p>
              <a:endParaRPr sz="1588"/>
            </a:p>
          </p:txBody>
        </p:sp>
      </p:grpSp>
      <p:grpSp>
        <p:nvGrpSpPr>
          <p:cNvPr id="19" name="object 19"/>
          <p:cNvGrpSpPr/>
          <p:nvPr/>
        </p:nvGrpSpPr>
        <p:grpSpPr>
          <a:xfrm>
            <a:off x="3712767" y="2293094"/>
            <a:ext cx="602876" cy="103654"/>
            <a:chOff x="2328202" y="2598839"/>
            <a:chExt cx="683260" cy="117475"/>
          </a:xfrm>
        </p:grpSpPr>
        <p:pic>
          <p:nvPicPr>
            <p:cNvPr id="20" name="object 20"/>
            <p:cNvPicPr/>
            <p:nvPr/>
          </p:nvPicPr>
          <p:blipFill>
            <a:blip r:embed="rId5" cstate="print"/>
            <a:stretch>
              <a:fillRect/>
            </a:stretch>
          </p:blipFill>
          <p:spPr>
            <a:xfrm>
              <a:off x="2328202" y="2604274"/>
              <a:ext cx="166928" cy="111836"/>
            </a:xfrm>
            <a:prstGeom prst="rect">
              <a:avLst/>
            </a:prstGeom>
          </p:spPr>
        </p:pic>
        <p:pic>
          <p:nvPicPr>
            <p:cNvPr id="21" name="object 21"/>
            <p:cNvPicPr/>
            <p:nvPr/>
          </p:nvPicPr>
          <p:blipFill>
            <a:blip r:embed="rId6" cstate="print"/>
            <a:stretch>
              <a:fillRect/>
            </a:stretch>
          </p:blipFill>
          <p:spPr>
            <a:xfrm>
              <a:off x="2516593" y="2598839"/>
              <a:ext cx="261099" cy="117271"/>
            </a:xfrm>
            <a:prstGeom prst="rect">
              <a:avLst/>
            </a:prstGeom>
          </p:spPr>
        </p:pic>
        <p:pic>
          <p:nvPicPr>
            <p:cNvPr id="22" name="object 22"/>
            <p:cNvPicPr/>
            <p:nvPr/>
          </p:nvPicPr>
          <p:blipFill>
            <a:blip r:embed="rId7" cstate="print"/>
            <a:stretch>
              <a:fillRect/>
            </a:stretch>
          </p:blipFill>
          <p:spPr>
            <a:xfrm>
              <a:off x="2798571" y="2598839"/>
              <a:ext cx="114249" cy="117271"/>
            </a:xfrm>
            <a:prstGeom prst="rect">
              <a:avLst/>
            </a:prstGeom>
          </p:spPr>
        </p:pic>
        <p:pic>
          <p:nvPicPr>
            <p:cNvPr id="23" name="object 23"/>
            <p:cNvPicPr/>
            <p:nvPr/>
          </p:nvPicPr>
          <p:blipFill>
            <a:blip r:embed="rId8" cstate="print"/>
            <a:stretch>
              <a:fillRect/>
            </a:stretch>
          </p:blipFill>
          <p:spPr>
            <a:xfrm>
              <a:off x="2934271" y="2629865"/>
              <a:ext cx="76796" cy="84759"/>
            </a:xfrm>
            <a:prstGeom prst="rect">
              <a:avLst/>
            </a:prstGeom>
          </p:spPr>
        </p:pic>
      </p:grpSp>
      <p:grpSp>
        <p:nvGrpSpPr>
          <p:cNvPr id="24" name="object 24"/>
          <p:cNvGrpSpPr/>
          <p:nvPr/>
        </p:nvGrpSpPr>
        <p:grpSpPr>
          <a:xfrm>
            <a:off x="4368915" y="2293093"/>
            <a:ext cx="656665" cy="134471"/>
            <a:chOff x="3071837" y="2598839"/>
            <a:chExt cx="744220" cy="152400"/>
          </a:xfrm>
        </p:grpSpPr>
        <p:pic>
          <p:nvPicPr>
            <p:cNvPr id="25" name="object 25"/>
            <p:cNvPicPr/>
            <p:nvPr/>
          </p:nvPicPr>
          <p:blipFill>
            <a:blip r:embed="rId9" cstate="print"/>
            <a:stretch>
              <a:fillRect/>
            </a:stretch>
          </p:blipFill>
          <p:spPr>
            <a:xfrm>
              <a:off x="3071837" y="2598839"/>
              <a:ext cx="322795" cy="117271"/>
            </a:xfrm>
            <a:prstGeom prst="rect">
              <a:avLst/>
            </a:prstGeom>
          </p:spPr>
        </p:pic>
        <p:pic>
          <p:nvPicPr>
            <p:cNvPr id="26" name="object 26"/>
            <p:cNvPicPr/>
            <p:nvPr/>
          </p:nvPicPr>
          <p:blipFill>
            <a:blip r:embed="rId10" cstate="print"/>
            <a:stretch>
              <a:fillRect/>
            </a:stretch>
          </p:blipFill>
          <p:spPr>
            <a:xfrm>
              <a:off x="3415499" y="2598839"/>
              <a:ext cx="118275" cy="117271"/>
            </a:xfrm>
            <a:prstGeom prst="rect">
              <a:avLst/>
            </a:prstGeom>
          </p:spPr>
        </p:pic>
        <p:sp>
          <p:nvSpPr>
            <p:cNvPr id="27" name="object 27"/>
            <p:cNvSpPr/>
            <p:nvPr/>
          </p:nvSpPr>
          <p:spPr>
            <a:xfrm>
              <a:off x="3554641" y="2598839"/>
              <a:ext cx="22860" cy="116205"/>
            </a:xfrm>
            <a:custGeom>
              <a:avLst/>
              <a:gdLst/>
              <a:ahLst/>
              <a:cxnLst/>
              <a:rect l="l" t="t" r="r" b="b"/>
              <a:pathLst>
                <a:path w="22860" h="116205">
                  <a:moveTo>
                    <a:pt x="22699" y="115785"/>
                  </a:moveTo>
                  <a:lnTo>
                    <a:pt x="22699" y="0"/>
                  </a:lnTo>
                  <a:lnTo>
                    <a:pt x="0" y="0"/>
                  </a:lnTo>
                  <a:lnTo>
                    <a:pt x="0" y="115785"/>
                  </a:lnTo>
                  <a:lnTo>
                    <a:pt x="22699" y="115785"/>
                  </a:lnTo>
                  <a:close/>
                </a:path>
              </a:pathLst>
            </a:custGeom>
            <a:solidFill>
              <a:srgbClr val="333333"/>
            </a:solidFill>
          </p:spPr>
          <p:txBody>
            <a:bodyPr wrap="square" lIns="0" tIns="0" rIns="0" bIns="0" rtlCol="0"/>
            <a:lstStyle/>
            <a:p>
              <a:endParaRPr sz="1588"/>
            </a:p>
          </p:txBody>
        </p:sp>
        <p:pic>
          <p:nvPicPr>
            <p:cNvPr id="28" name="object 28"/>
            <p:cNvPicPr/>
            <p:nvPr/>
          </p:nvPicPr>
          <p:blipFill>
            <a:blip r:embed="rId11" cstate="print"/>
            <a:stretch>
              <a:fillRect/>
            </a:stretch>
          </p:blipFill>
          <p:spPr>
            <a:xfrm>
              <a:off x="3598278" y="2598839"/>
              <a:ext cx="217449" cy="152400"/>
            </a:xfrm>
            <a:prstGeom prst="rect">
              <a:avLst/>
            </a:prstGeom>
          </p:spPr>
        </p:pic>
      </p:grpSp>
      <p:pic>
        <p:nvPicPr>
          <p:cNvPr id="29" name="object 29"/>
          <p:cNvPicPr/>
          <p:nvPr/>
        </p:nvPicPr>
        <p:blipFill>
          <a:blip r:embed="rId12" cstate="print"/>
          <a:stretch>
            <a:fillRect/>
          </a:stretch>
        </p:blipFill>
        <p:spPr>
          <a:xfrm>
            <a:off x="5065776" y="2293094"/>
            <a:ext cx="220497" cy="103469"/>
          </a:xfrm>
          <a:prstGeom prst="rect">
            <a:avLst/>
          </a:prstGeom>
        </p:spPr>
      </p:pic>
      <p:pic>
        <p:nvPicPr>
          <p:cNvPr id="30" name="object 30"/>
          <p:cNvPicPr/>
          <p:nvPr/>
        </p:nvPicPr>
        <p:blipFill>
          <a:blip r:embed="rId13" cstate="print"/>
          <a:stretch>
            <a:fillRect/>
          </a:stretch>
        </p:blipFill>
        <p:spPr>
          <a:xfrm>
            <a:off x="5326022" y="2293093"/>
            <a:ext cx="2928791" cy="134538"/>
          </a:xfrm>
          <a:prstGeom prst="rect">
            <a:avLst/>
          </a:prstGeom>
        </p:spPr>
      </p:pic>
      <p:grpSp>
        <p:nvGrpSpPr>
          <p:cNvPr id="31" name="object 31"/>
          <p:cNvGrpSpPr/>
          <p:nvPr/>
        </p:nvGrpSpPr>
        <p:grpSpPr>
          <a:xfrm>
            <a:off x="3711119" y="2527700"/>
            <a:ext cx="4966447" cy="135591"/>
            <a:chOff x="2326335" y="2864726"/>
            <a:chExt cx="5628640" cy="153670"/>
          </a:xfrm>
        </p:grpSpPr>
        <p:pic>
          <p:nvPicPr>
            <p:cNvPr id="32" name="object 32"/>
            <p:cNvPicPr/>
            <p:nvPr/>
          </p:nvPicPr>
          <p:blipFill>
            <a:blip r:embed="rId14" cstate="print"/>
            <a:stretch>
              <a:fillRect/>
            </a:stretch>
          </p:blipFill>
          <p:spPr>
            <a:xfrm>
              <a:off x="2326335" y="2898432"/>
              <a:ext cx="65252" cy="84378"/>
            </a:xfrm>
            <a:prstGeom prst="rect">
              <a:avLst/>
            </a:prstGeom>
          </p:spPr>
        </p:pic>
        <p:pic>
          <p:nvPicPr>
            <p:cNvPr id="33" name="object 33"/>
            <p:cNvPicPr/>
            <p:nvPr/>
          </p:nvPicPr>
          <p:blipFill>
            <a:blip r:embed="rId15" cstate="print"/>
            <a:stretch>
              <a:fillRect/>
            </a:stretch>
          </p:blipFill>
          <p:spPr>
            <a:xfrm>
              <a:off x="2415146" y="2898279"/>
              <a:ext cx="68008" cy="83045"/>
            </a:xfrm>
            <a:prstGeom prst="rect">
              <a:avLst/>
            </a:prstGeom>
          </p:spPr>
        </p:pic>
        <p:pic>
          <p:nvPicPr>
            <p:cNvPr id="34" name="object 34"/>
            <p:cNvPicPr/>
            <p:nvPr/>
          </p:nvPicPr>
          <p:blipFill>
            <a:blip r:embed="rId16" cstate="print"/>
            <a:stretch>
              <a:fillRect/>
            </a:stretch>
          </p:blipFill>
          <p:spPr>
            <a:xfrm>
              <a:off x="2506700" y="2898279"/>
              <a:ext cx="68021" cy="83045"/>
            </a:xfrm>
            <a:prstGeom prst="rect">
              <a:avLst/>
            </a:prstGeom>
          </p:spPr>
        </p:pic>
        <p:pic>
          <p:nvPicPr>
            <p:cNvPr id="35" name="object 35"/>
            <p:cNvPicPr/>
            <p:nvPr/>
          </p:nvPicPr>
          <p:blipFill>
            <a:blip r:embed="rId17" cstate="print"/>
            <a:stretch>
              <a:fillRect/>
            </a:stretch>
          </p:blipFill>
          <p:spPr>
            <a:xfrm>
              <a:off x="2597365" y="2898432"/>
              <a:ext cx="151688" cy="84378"/>
            </a:xfrm>
            <a:prstGeom prst="rect">
              <a:avLst/>
            </a:prstGeom>
          </p:spPr>
        </p:pic>
        <p:pic>
          <p:nvPicPr>
            <p:cNvPr id="36" name="object 36"/>
            <p:cNvPicPr/>
            <p:nvPr/>
          </p:nvPicPr>
          <p:blipFill>
            <a:blip r:embed="rId18" cstate="print"/>
            <a:stretch>
              <a:fillRect/>
            </a:stretch>
          </p:blipFill>
          <p:spPr>
            <a:xfrm>
              <a:off x="2772587" y="2865539"/>
              <a:ext cx="1456766" cy="152463"/>
            </a:xfrm>
            <a:prstGeom prst="rect">
              <a:avLst/>
            </a:prstGeom>
          </p:spPr>
        </p:pic>
        <p:pic>
          <p:nvPicPr>
            <p:cNvPr id="37" name="object 37"/>
            <p:cNvPicPr/>
            <p:nvPr/>
          </p:nvPicPr>
          <p:blipFill>
            <a:blip r:embed="rId19" cstate="print"/>
            <a:stretch>
              <a:fillRect/>
            </a:stretch>
          </p:blipFill>
          <p:spPr>
            <a:xfrm>
              <a:off x="4252150" y="2864726"/>
              <a:ext cx="3702367" cy="153060"/>
            </a:xfrm>
            <a:prstGeom prst="rect">
              <a:avLst/>
            </a:prstGeom>
          </p:spPr>
        </p:pic>
      </p:grpSp>
      <p:pic>
        <p:nvPicPr>
          <p:cNvPr id="38" name="object 38"/>
          <p:cNvPicPr/>
          <p:nvPr/>
        </p:nvPicPr>
        <p:blipFill>
          <a:blip r:embed="rId20" cstate="print"/>
          <a:stretch>
            <a:fillRect/>
          </a:stretch>
        </p:blipFill>
        <p:spPr>
          <a:xfrm>
            <a:off x="3713147" y="2763741"/>
            <a:ext cx="559084" cy="103474"/>
          </a:xfrm>
          <a:prstGeom prst="rect">
            <a:avLst/>
          </a:prstGeom>
        </p:spPr>
      </p:pic>
      <p:grpSp>
        <p:nvGrpSpPr>
          <p:cNvPr id="39" name="object 39"/>
          <p:cNvGrpSpPr/>
          <p:nvPr/>
        </p:nvGrpSpPr>
        <p:grpSpPr>
          <a:xfrm>
            <a:off x="4315911" y="2763741"/>
            <a:ext cx="4053168" cy="135031"/>
            <a:chOff x="3011766" y="3132239"/>
            <a:chExt cx="4593590" cy="153035"/>
          </a:xfrm>
        </p:grpSpPr>
        <p:pic>
          <p:nvPicPr>
            <p:cNvPr id="40" name="object 40"/>
            <p:cNvPicPr/>
            <p:nvPr/>
          </p:nvPicPr>
          <p:blipFill>
            <a:blip r:embed="rId21" cstate="print"/>
            <a:stretch>
              <a:fillRect/>
            </a:stretch>
          </p:blipFill>
          <p:spPr>
            <a:xfrm>
              <a:off x="3011766" y="3132239"/>
              <a:ext cx="4559223" cy="152463"/>
            </a:xfrm>
            <a:prstGeom prst="rect">
              <a:avLst/>
            </a:prstGeom>
          </p:spPr>
        </p:pic>
        <p:sp>
          <p:nvSpPr>
            <p:cNvPr id="41" name="object 41"/>
            <p:cNvSpPr/>
            <p:nvPr/>
          </p:nvSpPr>
          <p:spPr>
            <a:xfrm>
              <a:off x="7587094" y="3230689"/>
              <a:ext cx="17780" cy="19685"/>
            </a:xfrm>
            <a:custGeom>
              <a:avLst/>
              <a:gdLst/>
              <a:ahLst/>
              <a:cxnLst/>
              <a:rect l="l" t="t" r="r" b="b"/>
              <a:pathLst>
                <a:path w="17779" h="19685">
                  <a:moveTo>
                    <a:pt x="17703" y="13017"/>
                  </a:moveTo>
                  <a:lnTo>
                    <a:pt x="17703" y="6121"/>
                  </a:lnTo>
                  <a:lnTo>
                    <a:pt x="16840" y="3657"/>
                  </a:lnTo>
                  <a:lnTo>
                    <a:pt x="13373" y="723"/>
                  </a:lnTo>
                  <a:lnTo>
                    <a:pt x="11239" y="0"/>
                  </a:lnTo>
                  <a:lnTo>
                    <a:pt x="6273" y="0"/>
                  </a:lnTo>
                  <a:lnTo>
                    <a:pt x="4216" y="723"/>
                  </a:lnTo>
                  <a:lnTo>
                    <a:pt x="850" y="3657"/>
                  </a:lnTo>
                  <a:lnTo>
                    <a:pt x="0" y="6121"/>
                  </a:lnTo>
                  <a:lnTo>
                    <a:pt x="0" y="9588"/>
                  </a:lnTo>
                  <a:lnTo>
                    <a:pt x="0" y="13017"/>
                  </a:lnTo>
                  <a:lnTo>
                    <a:pt x="850" y="15506"/>
                  </a:lnTo>
                  <a:lnTo>
                    <a:pt x="4216" y="18630"/>
                  </a:lnTo>
                  <a:lnTo>
                    <a:pt x="6273" y="19405"/>
                  </a:lnTo>
                  <a:lnTo>
                    <a:pt x="11239" y="19405"/>
                  </a:lnTo>
                  <a:lnTo>
                    <a:pt x="13373" y="18630"/>
                  </a:lnTo>
                  <a:lnTo>
                    <a:pt x="16840" y="15506"/>
                  </a:lnTo>
                  <a:lnTo>
                    <a:pt x="17703" y="13017"/>
                  </a:lnTo>
                  <a:close/>
                </a:path>
              </a:pathLst>
            </a:custGeom>
            <a:solidFill>
              <a:srgbClr val="333333"/>
            </a:solidFill>
          </p:spPr>
          <p:txBody>
            <a:bodyPr wrap="square" lIns="0" tIns="0" rIns="0" bIns="0" rtlCol="0"/>
            <a:lstStyle/>
            <a:p>
              <a:endParaRPr sz="1588"/>
            </a:p>
          </p:txBody>
        </p:sp>
      </p:grpSp>
      <p:pic>
        <p:nvPicPr>
          <p:cNvPr id="42" name="object 42"/>
          <p:cNvPicPr/>
          <p:nvPr/>
        </p:nvPicPr>
        <p:blipFill>
          <a:blip r:embed="rId22" cstate="print"/>
          <a:stretch>
            <a:fillRect/>
          </a:stretch>
        </p:blipFill>
        <p:spPr>
          <a:xfrm>
            <a:off x="4721676" y="3083108"/>
            <a:ext cx="3401725" cy="134325"/>
          </a:xfrm>
          <a:prstGeom prst="rect">
            <a:avLst/>
          </a:prstGeom>
        </p:spPr>
      </p:pic>
      <p:grpSp>
        <p:nvGrpSpPr>
          <p:cNvPr id="43" name="object 43"/>
          <p:cNvGrpSpPr/>
          <p:nvPr/>
        </p:nvGrpSpPr>
        <p:grpSpPr>
          <a:xfrm>
            <a:off x="4724960" y="3321715"/>
            <a:ext cx="574301" cy="100292"/>
            <a:chOff x="3475354" y="3764610"/>
            <a:chExt cx="650875" cy="113664"/>
          </a:xfrm>
        </p:grpSpPr>
        <p:pic>
          <p:nvPicPr>
            <p:cNvPr id="44" name="object 44"/>
            <p:cNvPicPr/>
            <p:nvPr/>
          </p:nvPicPr>
          <p:blipFill>
            <a:blip r:embed="rId23" cstate="print"/>
            <a:stretch>
              <a:fillRect/>
            </a:stretch>
          </p:blipFill>
          <p:spPr>
            <a:xfrm>
              <a:off x="3475354" y="3793629"/>
              <a:ext cx="115722" cy="83045"/>
            </a:xfrm>
            <a:prstGeom prst="rect">
              <a:avLst/>
            </a:prstGeom>
          </p:spPr>
        </p:pic>
        <p:sp>
          <p:nvSpPr>
            <p:cNvPr id="45" name="object 45"/>
            <p:cNvSpPr/>
            <p:nvPr/>
          </p:nvSpPr>
          <p:spPr>
            <a:xfrm>
              <a:off x="3613429" y="3764610"/>
              <a:ext cx="15240" cy="112395"/>
            </a:xfrm>
            <a:custGeom>
              <a:avLst/>
              <a:gdLst/>
              <a:ahLst/>
              <a:cxnLst/>
              <a:rect l="l" t="t" r="r" b="b"/>
              <a:pathLst>
                <a:path w="15239" h="112395">
                  <a:moveTo>
                    <a:pt x="13474" y="112062"/>
                  </a:moveTo>
                  <a:lnTo>
                    <a:pt x="13474" y="30505"/>
                  </a:lnTo>
                  <a:lnTo>
                    <a:pt x="1122" y="30505"/>
                  </a:lnTo>
                  <a:lnTo>
                    <a:pt x="1122" y="112062"/>
                  </a:lnTo>
                  <a:lnTo>
                    <a:pt x="13474" y="112062"/>
                  </a:lnTo>
                  <a:close/>
                </a:path>
                <a:path w="15239" h="112395">
                  <a:moveTo>
                    <a:pt x="14884" y="10833"/>
                  </a:moveTo>
                  <a:lnTo>
                    <a:pt x="14884" y="5333"/>
                  </a:lnTo>
                  <a:lnTo>
                    <a:pt x="14147" y="3276"/>
                  </a:lnTo>
                  <a:lnTo>
                    <a:pt x="11226" y="647"/>
                  </a:lnTo>
                  <a:lnTo>
                    <a:pt x="9486" y="0"/>
                  </a:lnTo>
                  <a:lnTo>
                    <a:pt x="5308" y="0"/>
                  </a:lnTo>
                  <a:lnTo>
                    <a:pt x="3543" y="647"/>
                  </a:lnTo>
                  <a:lnTo>
                    <a:pt x="711" y="3276"/>
                  </a:lnTo>
                  <a:lnTo>
                    <a:pt x="0" y="5333"/>
                  </a:lnTo>
                  <a:lnTo>
                    <a:pt x="0" y="10833"/>
                  </a:lnTo>
                  <a:lnTo>
                    <a:pt x="711" y="12865"/>
                  </a:lnTo>
                  <a:lnTo>
                    <a:pt x="3543" y="15544"/>
                  </a:lnTo>
                  <a:lnTo>
                    <a:pt x="5308" y="16217"/>
                  </a:lnTo>
                  <a:lnTo>
                    <a:pt x="9486" y="16217"/>
                  </a:lnTo>
                  <a:lnTo>
                    <a:pt x="11226" y="15544"/>
                  </a:lnTo>
                  <a:lnTo>
                    <a:pt x="14147" y="12865"/>
                  </a:lnTo>
                  <a:lnTo>
                    <a:pt x="14884" y="10833"/>
                  </a:lnTo>
                  <a:close/>
                </a:path>
              </a:pathLst>
            </a:custGeom>
            <a:solidFill>
              <a:srgbClr val="333333"/>
            </a:solidFill>
          </p:spPr>
          <p:txBody>
            <a:bodyPr wrap="square" lIns="0" tIns="0" rIns="0" bIns="0" rtlCol="0"/>
            <a:lstStyle/>
            <a:p>
              <a:endParaRPr sz="1588"/>
            </a:p>
          </p:txBody>
        </p:sp>
        <p:pic>
          <p:nvPicPr>
            <p:cNvPr id="46" name="object 46"/>
            <p:cNvPicPr/>
            <p:nvPr/>
          </p:nvPicPr>
          <p:blipFill>
            <a:blip r:embed="rId24" cstate="print"/>
            <a:stretch>
              <a:fillRect/>
            </a:stretch>
          </p:blipFill>
          <p:spPr>
            <a:xfrm>
              <a:off x="3651110" y="3793629"/>
              <a:ext cx="68008" cy="83045"/>
            </a:xfrm>
            <a:prstGeom prst="rect">
              <a:avLst/>
            </a:prstGeom>
          </p:spPr>
        </p:pic>
        <p:sp>
          <p:nvSpPr>
            <p:cNvPr id="47" name="object 47"/>
            <p:cNvSpPr/>
            <p:nvPr/>
          </p:nvSpPr>
          <p:spPr>
            <a:xfrm>
              <a:off x="3741559" y="3764610"/>
              <a:ext cx="15240" cy="112395"/>
            </a:xfrm>
            <a:custGeom>
              <a:avLst/>
              <a:gdLst/>
              <a:ahLst/>
              <a:cxnLst/>
              <a:rect l="l" t="t" r="r" b="b"/>
              <a:pathLst>
                <a:path w="15239" h="112395">
                  <a:moveTo>
                    <a:pt x="13462" y="112062"/>
                  </a:moveTo>
                  <a:lnTo>
                    <a:pt x="13462" y="30505"/>
                  </a:lnTo>
                  <a:lnTo>
                    <a:pt x="1109" y="30505"/>
                  </a:lnTo>
                  <a:lnTo>
                    <a:pt x="1109" y="112062"/>
                  </a:lnTo>
                  <a:lnTo>
                    <a:pt x="13462" y="112062"/>
                  </a:lnTo>
                  <a:close/>
                </a:path>
                <a:path w="15239" h="112395">
                  <a:moveTo>
                    <a:pt x="14884" y="10833"/>
                  </a:moveTo>
                  <a:lnTo>
                    <a:pt x="14884" y="5333"/>
                  </a:lnTo>
                  <a:lnTo>
                    <a:pt x="14147" y="3276"/>
                  </a:lnTo>
                  <a:lnTo>
                    <a:pt x="11226" y="647"/>
                  </a:lnTo>
                  <a:lnTo>
                    <a:pt x="9474" y="0"/>
                  </a:lnTo>
                  <a:lnTo>
                    <a:pt x="5295" y="0"/>
                  </a:lnTo>
                  <a:lnTo>
                    <a:pt x="3530" y="647"/>
                  </a:lnTo>
                  <a:lnTo>
                    <a:pt x="698" y="3276"/>
                  </a:lnTo>
                  <a:lnTo>
                    <a:pt x="0" y="5333"/>
                  </a:lnTo>
                  <a:lnTo>
                    <a:pt x="0" y="10833"/>
                  </a:lnTo>
                  <a:lnTo>
                    <a:pt x="698" y="12865"/>
                  </a:lnTo>
                  <a:lnTo>
                    <a:pt x="3530" y="15544"/>
                  </a:lnTo>
                  <a:lnTo>
                    <a:pt x="5295" y="16217"/>
                  </a:lnTo>
                  <a:lnTo>
                    <a:pt x="9474" y="16217"/>
                  </a:lnTo>
                  <a:lnTo>
                    <a:pt x="11226" y="15544"/>
                  </a:lnTo>
                  <a:lnTo>
                    <a:pt x="14147" y="12865"/>
                  </a:lnTo>
                  <a:lnTo>
                    <a:pt x="14884" y="10833"/>
                  </a:lnTo>
                  <a:close/>
                </a:path>
              </a:pathLst>
            </a:custGeom>
            <a:solidFill>
              <a:srgbClr val="333333"/>
            </a:solidFill>
          </p:spPr>
          <p:txBody>
            <a:bodyPr wrap="square" lIns="0" tIns="0" rIns="0" bIns="0" rtlCol="0"/>
            <a:lstStyle/>
            <a:p>
              <a:endParaRPr sz="1588"/>
            </a:p>
          </p:txBody>
        </p:sp>
        <p:pic>
          <p:nvPicPr>
            <p:cNvPr id="48" name="object 48"/>
            <p:cNvPicPr/>
            <p:nvPr/>
          </p:nvPicPr>
          <p:blipFill>
            <a:blip r:embed="rId25" cstate="print"/>
            <a:stretch>
              <a:fillRect/>
            </a:stretch>
          </p:blipFill>
          <p:spPr>
            <a:xfrm>
              <a:off x="3779227" y="3793629"/>
              <a:ext cx="115709" cy="83045"/>
            </a:xfrm>
            <a:prstGeom prst="rect">
              <a:avLst/>
            </a:prstGeom>
          </p:spPr>
        </p:pic>
        <p:pic>
          <p:nvPicPr>
            <p:cNvPr id="49" name="object 49"/>
            <p:cNvPicPr/>
            <p:nvPr/>
          </p:nvPicPr>
          <p:blipFill>
            <a:blip r:embed="rId26" cstate="print"/>
            <a:stretch>
              <a:fillRect/>
            </a:stretch>
          </p:blipFill>
          <p:spPr>
            <a:xfrm>
              <a:off x="3917530" y="3795115"/>
              <a:ext cx="68237" cy="83045"/>
            </a:xfrm>
            <a:prstGeom prst="rect">
              <a:avLst/>
            </a:prstGeom>
          </p:spPr>
        </p:pic>
        <p:pic>
          <p:nvPicPr>
            <p:cNvPr id="50" name="object 50"/>
            <p:cNvPicPr/>
            <p:nvPr/>
          </p:nvPicPr>
          <p:blipFill>
            <a:blip r:embed="rId23" cstate="print"/>
            <a:stretch>
              <a:fillRect/>
            </a:stretch>
          </p:blipFill>
          <p:spPr>
            <a:xfrm>
              <a:off x="4009974" y="3793629"/>
              <a:ext cx="115722" cy="83045"/>
            </a:xfrm>
            <a:prstGeom prst="rect">
              <a:avLst/>
            </a:prstGeom>
          </p:spPr>
        </p:pic>
      </p:grpSp>
      <p:grpSp>
        <p:nvGrpSpPr>
          <p:cNvPr id="51" name="object 51"/>
          <p:cNvGrpSpPr/>
          <p:nvPr/>
        </p:nvGrpSpPr>
        <p:grpSpPr>
          <a:xfrm>
            <a:off x="5348735" y="3317714"/>
            <a:ext cx="196103" cy="104215"/>
            <a:chOff x="4182300" y="3760076"/>
            <a:chExt cx="222250" cy="118110"/>
          </a:xfrm>
        </p:grpSpPr>
        <p:pic>
          <p:nvPicPr>
            <p:cNvPr id="52" name="object 52"/>
            <p:cNvPicPr/>
            <p:nvPr/>
          </p:nvPicPr>
          <p:blipFill>
            <a:blip r:embed="rId27" cstate="print"/>
            <a:stretch>
              <a:fillRect/>
            </a:stretch>
          </p:blipFill>
          <p:spPr>
            <a:xfrm>
              <a:off x="4182300" y="3760076"/>
              <a:ext cx="139484" cy="118084"/>
            </a:xfrm>
            <a:prstGeom prst="rect">
              <a:avLst/>
            </a:prstGeom>
          </p:spPr>
        </p:pic>
        <p:sp>
          <p:nvSpPr>
            <p:cNvPr id="53" name="object 53"/>
            <p:cNvSpPr/>
            <p:nvPr/>
          </p:nvSpPr>
          <p:spPr>
            <a:xfrm>
              <a:off x="4364418" y="3767886"/>
              <a:ext cx="40005" cy="109220"/>
            </a:xfrm>
            <a:custGeom>
              <a:avLst/>
              <a:gdLst/>
              <a:ahLst/>
              <a:cxnLst/>
              <a:rect l="l" t="t" r="r" b="b"/>
              <a:pathLst>
                <a:path w="40004" h="109220">
                  <a:moveTo>
                    <a:pt x="39738" y="108788"/>
                  </a:moveTo>
                  <a:lnTo>
                    <a:pt x="39738" y="0"/>
                  </a:lnTo>
                  <a:lnTo>
                    <a:pt x="29464" y="0"/>
                  </a:lnTo>
                  <a:lnTo>
                    <a:pt x="0" y="22694"/>
                  </a:lnTo>
                  <a:lnTo>
                    <a:pt x="6464" y="31102"/>
                  </a:lnTo>
                  <a:lnTo>
                    <a:pt x="18897" y="21132"/>
                  </a:lnTo>
                  <a:lnTo>
                    <a:pt x="28206" y="12941"/>
                  </a:lnTo>
                  <a:lnTo>
                    <a:pt x="28054" y="14782"/>
                  </a:lnTo>
                  <a:lnTo>
                    <a:pt x="27686" y="108788"/>
                  </a:lnTo>
                  <a:lnTo>
                    <a:pt x="39738" y="108788"/>
                  </a:lnTo>
                  <a:close/>
                </a:path>
              </a:pathLst>
            </a:custGeom>
            <a:solidFill>
              <a:srgbClr val="333333"/>
            </a:solidFill>
          </p:spPr>
          <p:txBody>
            <a:bodyPr wrap="square" lIns="0" tIns="0" rIns="0" bIns="0" rtlCol="0"/>
            <a:lstStyle/>
            <a:p>
              <a:endParaRPr sz="1588"/>
            </a:p>
          </p:txBody>
        </p:sp>
      </p:grpSp>
      <p:grpSp>
        <p:nvGrpSpPr>
          <p:cNvPr id="54" name="object 54"/>
          <p:cNvGrpSpPr/>
          <p:nvPr/>
        </p:nvGrpSpPr>
        <p:grpSpPr>
          <a:xfrm>
            <a:off x="5584631" y="3324606"/>
            <a:ext cx="165847" cy="98051"/>
            <a:chOff x="4449648" y="3767886"/>
            <a:chExt cx="187960" cy="111125"/>
          </a:xfrm>
        </p:grpSpPr>
        <p:sp>
          <p:nvSpPr>
            <p:cNvPr id="55" name="object 55"/>
            <p:cNvSpPr/>
            <p:nvPr/>
          </p:nvSpPr>
          <p:spPr>
            <a:xfrm>
              <a:off x="4449648" y="3767886"/>
              <a:ext cx="100330" cy="111125"/>
            </a:xfrm>
            <a:custGeom>
              <a:avLst/>
              <a:gdLst/>
              <a:ahLst/>
              <a:cxnLst/>
              <a:rect l="l" t="t" r="r" b="b"/>
              <a:pathLst>
                <a:path w="100329" h="111125">
                  <a:moveTo>
                    <a:pt x="39738" y="0"/>
                  </a:moveTo>
                  <a:lnTo>
                    <a:pt x="29476" y="0"/>
                  </a:lnTo>
                  <a:lnTo>
                    <a:pt x="0" y="22694"/>
                  </a:lnTo>
                  <a:lnTo>
                    <a:pt x="6477" y="31102"/>
                  </a:lnTo>
                  <a:lnTo>
                    <a:pt x="25234" y="15887"/>
                  </a:lnTo>
                  <a:lnTo>
                    <a:pt x="28206" y="12941"/>
                  </a:lnTo>
                  <a:lnTo>
                    <a:pt x="28054" y="14782"/>
                  </a:lnTo>
                  <a:lnTo>
                    <a:pt x="27686" y="108788"/>
                  </a:lnTo>
                  <a:lnTo>
                    <a:pt x="39738" y="108788"/>
                  </a:lnTo>
                  <a:lnTo>
                    <a:pt x="39738" y="0"/>
                  </a:lnTo>
                  <a:close/>
                </a:path>
                <a:path w="100329" h="111125">
                  <a:moveTo>
                    <a:pt x="100330" y="97574"/>
                  </a:moveTo>
                  <a:lnTo>
                    <a:pt x="99466" y="95110"/>
                  </a:lnTo>
                  <a:lnTo>
                    <a:pt x="95999" y="92176"/>
                  </a:lnTo>
                  <a:lnTo>
                    <a:pt x="93865" y="91452"/>
                  </a:lnTo>
                  <a:lnTo>
                    <a:pt x="88900" y="91452"/>
                  </a:lnTo>
                  <a:lnTo>
                    <a:pt x="86842" y="92176"/>
                  </a:lnTo>
                  <a:lnTo>
                    <a:pt x="83477" y="95110"/>
                  </a:lnTo>
                  <a:lnTo>
                    <a:pt x="82626" y="97574"/>
                  </a:lnTo>
                  <a:lnTo>
                    <a:pt x="82626" y="101041"/>
                  </a:lnTo>
                  <a:lnTo>
                    <a:pt x="82626" y="104470"/>
                  </a:lnTo>
                  <a:lnTo>
                    <a:pt x="83477" y="106959"/>
                  </a:lnTo>
                  <a:lnTo>
                    <a:pt x="86842" y="110083"/>
                  </a:lnTo>
                  <a:lnTo>
                    <a:pt x="88900" y="110858"/>
                  </a:lnTo>
                  <a:lnTo>
                    <a:pt x="93865" y="110858"/>
                  </a:lnTo>
                  <a:lnTo>
                    <a:pt x="95999" y="110083"/>
                  </a:lnTo>
                  <a:lnTo>
                    <a:pt x="99466" y="106959"/>
                  </a:lnTo>
                  <a:lnTo>
                    <a:pt x="100330" y="104470"/>
                  </a:lnTo>
                  <a:lnTo>
                    <a:pt x="100330" y="97574"/>
                  </a:lnTo>
                  <a:close/>
                </a:path>
              </a:pathLst>
            </a:custGeom>
            <a:solidFill>
              <a:srgbClr val="333333"/>
            </a:solidFill>
          </p:spPr>
          <p:txBody>
            <a:bodyPr wrap="square" lIns="0" tIns="0" rIns="0" bIns="0" rtlCol="0"/>
            <a:lstStyle/>
            <a:p>
              <a:endParaRPr sz="1588"/>
            </a:p>
          </p:txBody>
        </p:sp>
        <p:pic>
          <p:nvPicPr>
            <p:cNvPr id="56" name="object 56"/>
            <p:cNvPicPr/>
            <p:nvPr/>
          </p:nvPicPr>
          <p:blipFill>
            <a:blip r:embed="rId28" cstate="print"/>
            <a:stretch>
              <a:fillRect/>
            </a:stretch>
          </p:blipFill>
          <p:spPr>
            <a:xfrm>
              <a:off x="4569066" y="3767886"/>
              <a:ext cx="68529" cy="110274"/>
            </a:xfrm>
            <a:prstGeom prst="rect">
              <a:avLst/>
            </a:prstGeom>
          </p:spPr>
        </p:pic>
      </p:grpSp>
      <p:grpSp>
        <p:nvGrpSpPr>
          <p:cNvPr id="57" name="object 57"/>
          <p:cNvGrpSpPr/>
          <p:nvPr/>
        </p:nvGrpSpPr>
        <p:grpSpPr>
          <a:xfrm>
            <a:off x="5802922" y="3318432"/>
            <a:ext cx="1911163" cy="135031"/>
            <a:chOff x="4697044" y="3760889"/>
            <a:chExt cx="2165985" cy="153035"/>
          </a:xfrm>
        </p:grpSpPr>
        <p:sp>
          <p:nvSpPr>
            <p:cNvPr id="58" name="object 58"/>
            <p:cNvSpPr/>
            <p:nvPr/>
          </p:nvSpPr>
          <p:spPr>
            <a:xfrm>
              <a:off x="4697044" y="3767429"/>
              <a:ext cx="216535" cy="109855"/>
            </a:xfrm>
            <a:custGeom>
              <a:avLst/>
              <a:gdLst/>
              <a:ahLst/>
              <a:cxnLst/>
              <a:rect l="l" t="t" r="r" b="b"/>
              <a:pathLst>
                <a:path w="216535" h="109854">
                  <a:moveTo>
                    <a:pt x="107302" y="457"/>
                  </a:moveTo>
                  <a:lnTo>
                    <a:pt x="88696" y="457"/>
                  </a:lnTo>
                  <a:lnTo>
                    <a:pt x="53721" y="90944"/>
                  </a:lnTo>
                  <a:lnTo>
                    <a:pt x="53200" y="90944"/>
                  </a:lnTo>
                  <a:lnTo>
                    <a:pt x="18745" y="457"/>
                  </a:lnTo>
                  <a:lnTo>
                    <a:pt x="0" y="457"/>
                  </a:lnTo>
                  <a:lnTo>
                    <a:pt x="0" y="109245"/>
                  </a:lnTo>
                  <a:lnTo>
                    <a:pt x="11747" y="109245"/>
                  </a:lnTo>
                  <a:lnTo>
                    <a:pt x="11709" y="33401"/>
                  </a:lnTo>
                  <a:lnTo>
                    <a:pt x="10706" y="12954"/>
                  </a:lnTo>
                  <a:lnTo>
                    <a:pt x="11315" y="12954"/>
                  </a:lnTo>
                  <a:lnTo>
                    <a:pt x="47840" y="109245"/>
                  </a:lnTo>
                  <a:lnTo>
                    <a:pt x="58191" y="109245"/>
                  </a:lnTo>
                  <a:lnTo>
                    <a:pt x="95173" y="13106"/>
                  </a:lnTo>
                  <a:lnTo>
                    <a:pt x="95770" y="13106"/>
                  </a:lnTo>
                  <a:lnTo>
                    <a:pt x="95046" y="26631"/>
                  </a:lnTo>
                  <a:lnTo>
                    <a:pt x="94805" y="109245"/>
                  </a:lnTo>
                  <a:lnTo>
                    <a:pt x="107302" y="109245"/>
                  </a:lnTo>
                  <a:lnTo>
                    <a:pt x="107302" y="457"/>
                  </a:lnTo>
                  <a:close/>
                </a:path>
                <a:path w="216535" h="109854">
                  <a:moveTo>
                    <a:pt x="216496" y="109245"/>
                  </a:moveTo>
                  <a:lnTo>
                    <a:pt x="186207" y="30962"/>
                  </a:lnTo>
                  <a:lnTo>
                    <a:pt x="186207" y="63474"/>
                  </a:lnTo>
                  <a:lnTo>
                    <a:pt x="150647" y="63474"/>
                  </a:lnTo>
                  <a:lnTo>
                    <a:pt x="165544" y="23114"/>
                  </a:lnTo>
                  <a:lnTo>
                    <a:pt x="168275" y="13182"/>
                  </a:lnTo>
                  <a:lnTo>
                    <a:pt x="173482" y="29171"/>
                  </a:lnTo>
                  <a:lnTo>
                    <a:pt x="186207" y="63474"/>
                  </a:lnTo>
                  <a:lnTo>
                    <a:pt x="186207" y="30962"/>
                  </a:lnTo>
                  <a:lnTo>
                    <a:pt x="174231" y="0"/>
                  </a:lnTo>
                  <a:lnTo>
                    <a:pt x="162839" y="0"/>
                  </a:lnTo>
                  <a:lnTo>
                    <a:pt x="120281" y="109245"/>
                  </a:lnTo>
                  <a:lnTo>
                    <a:pt x="133083" y="109245"/>
                  </a:lnTo>
                  <a:lnTo>
                    <a:pt x="146392" y="74714"/>
                  </a:lnTo>
                  <a:lnTo>
                    <a:pt x="150647" y="74714"/>
                  </a:lnTo>
                  <a:lnTo>
                    <a:pt x="186207" y="74714"/>
                  </a:lnTo>
                  <a:lnTo>
                    <a:pt x="190004" y="74714"/>
                  </a:lnTo>
                  <a:lnTo>
                    <a:pt x="203403" y="109245"/>
                  </a:lnTo>
                  <a:lnTo>
                    <a:pt x="216496" y="109245"/>
                  </a:lnTo>
                  <a:close/>
                </a:path>
              </a:pathLst>
            </a:custGeom>
            <a:solidFill>
              <a:srgbClr val="333333"/>
            </a:solidFill>
          </p:spPr>
          <p:txBody>
            <a:bodyPr wrap="square" lIns="0" tIns="0" rIns="0" bIns="0" rtlCol="0"/>
            <a:lstStyle/>
            <a:p>
              <a:endParaRPr sz="1588"/>
            </a:p>
          </p:txBody>
        </p:sp>
        <p:pic>
          <p:nvPicPr>
            <p:cNvPr id="59" name="object 59"/>
            <p:cNvPicPr/>
            <p:nvPr/>
          </p:nvPicPr>
          <p:blipFill>
            <a:blip r:embed="rId29" cstate="print"/>
            <a:stretch>
              <a:fillRect/>
            </a:stretch>
          </p:blipFill>
          <p:spPr>
            <a:xfrm>
              <a:off x="4926622" y="3760889"/>
              <a:ext cx="1901583" cy="152463"/>
            </a:xfrm>
            <a:prstGeom prst="rect">
              <a:avLst/>
            </a:prstGeom>
          </p:spPr>
        </p:pic>
        <p:sp>
          <p:nvSpPr>
            <p:cNvPr id="60" name="object 60"/>
            <p:cNvSpPr/>
            <p:nvPr/>
          </p:nvSpPr>
          <p:spPr>
            <a:xfrm>
              <a:off x="6840664" y="3858971"/>
              <a:ext cx="22225" cy="37465"/>
            </a:xfrm>
            <a:custGeom>
              <a:avLst/>
              <a:gdLst/>
              <a:ahLst/>
              <a:cxnLst/>
              <a:rect l="l" t="t" r="r" b="b"/>
              <a:pathLst>
                <a:path w="22225" h="37464">
                  <a:moveTo>
                    <a:pt x="21945" y="1701"/>
                  </a:moveTo>
                  <a:lnTo>
                    <a:pt x="20980" y="0"/>
                  </a:lnTo>
                  <a:lnTo>
                    <a:pt x="7734" y="0"/>
                  </a:lnTo>
                  <a:lnTo>
                    <a:pt x="7239" y="3568"/>
                  </a:lnTo>
                  <a:lnTo>
                    <a:pt x="6591" y="7493"/>
                  </a:lnTo>
                  <a:lnTo>
                    <a:pt x="4953" y="16090"/>
                  </a:lnTo>
                  <a:lnTo>
                    <a:pt x="4038" y="20421"/>
                  </a:lnTo>
                  <a:lnTo>
                    <a:pt x="1041" y="33388"/>
                  </a:lnTo>
                  <a:lnTo>
                    <a:pt x="0" y="37350"/>
                  </a:lnTo>
                  <a:lnTo>
                    <a:pt x="9220" y="37350"/>
                  </a:lnTo>
                  <a:lnTo>
                    <a:pt x="21056" y="5334"/>
                  </a:lnTo>
                  <a:lnTo>
                    <a:pt x="21945" y="1701"/>
                  </a:lnTo>
                  <a:close/>
                </a:path>
              </a:pathLst>
            </a:custGeom>
            <a:solidFill>
              <a:srgbClr val="333333"/>
            </a:solidFill>
          </p:spPr>
          <p:txBody>
            <a:bodyPr wrap="square" lIns="0" tIns="0" rIns="0" bIns="0" rtlCol="0"/>
            <a:lstStyle/>
            <a:p>
              <a:endParaRPr sz="1588"/>
            </a:p>
          </p:txBody>
        </p:sp>
      </p:grpSp>
      <p:grpSp>
        <p:nvGrpSpPr>
          <p:cNvPr id="61" name="object 61"/>
          <p:cNvGrpSpPr/>
          <p:nvPr/>
        </p:nvGrpSpPr>
        <p:grpSpPr>
          <a:xfrm>
            <a:off x="7761440" y="3318432"/>
            <a:ext cx="218515" cy="103654"/>
            <a:chOff x="6916699" y="3760889"/>
            <a:chExt cx="247650" cy="117475"/>
          </a:xfrm>
        </p:grpSpPr>
        <p:pic>
          <p:nvPicPr>
            <p:cNvPr id="62" name="object 62"/>
            <p:cNvPicPr/>
            <p:nvPr/>
          </p:nvPicPr>
          <p:blipFill>
            <a:blip r:embed="rId14" cstate="print"/>
            <a:stretch>
              <a:fillRect/>
            </a:stretch>
          </p:blipFill>
          <p:spPr>
            <a:xfrm>
              <a:off x="6916699" y="3793782"/>
              <a:ext cx="65252" cy="84378"/>
            </a:xfrm>
            <a:prstGeom prst="rect">
              <a:avLst/>
            </a:prstGeom>
          </p:spPr>
        </p:pic>
        <p:pic>
          <p:nvPicPr>
            <p:cNvPr id="63" name="object 63"/>
            <p:cNvPicPr/>
            <p:nvPr/>
          </p:nvPicPr>
          <p:blipFill>
            <a:blip r:embed="rId30" cstate="print"/>
            <a:stretch>
              <a:fillRect/>
            </a:stretch>
          </p:blipFill>
          <p:spPr>
            <a:xfrm>
              <a:off x="7005510" y="3760889"/>
              <a:ext cx="158673" cy="117271"/>
            </a:xfrm>
            <a:prstGeom prst="rect">
              <a:avLst/>
            </a:prstGeom>
          </p:spPr>
        </p:pic>
      </p:grpSp>
      <p:pic>
        <p:nvPicPr>
          <p:cNvPr id="64" name="object 64"/>
          <p:cNvPicPr/>
          <p:nvPr/>
        </p:nvPicPr>
        <p:blipFill>
          <a:blip r:embed="rId31" cstate="print"/>
          <a:stretch>
            <a:fillRect/>
          </a:stretch>
        </p:blipFill>
        <p:spPr>
          <a:xfrm>
            <a:off x="4725632" y="3553038"/>
            <a:ext cx="2974612" cy="104707"/>
          </a:xfrm>
          <a:prstGeom prst="rect">
            <a:avLst/>
          </a:prstGeom>
        </p:spPr>
      </p:pic>
      <p:grpSp>
        <p:nvGrpSpPr>
          <p:cNvPr id="65" name="object 65"/>
          <p:cNvGrpSpPr/>
          <p:nvPr/>
        </p:nvGrpSpPr>
        <p:grpSpPr>
          <a:xfrm>
            <a:off x="4724971" y="3817967"/>
            <a:ext cx="587188" cy="105895"/>
            <a:chOff x="3475367" y="4327029"/>
            <a:chExt cx="665480" cy="120014"/>
          </a:xfrm>
        </p:grpSpPr>
        <p:pic>
          <p:nvPicPr>
            <p:cNvPr id="66" name="object 66"/>
            <p:cNvPicPr/>
            <p:nvPr/>
          </p:nvPicPr>
          <p:blipFill>
            <a:blip r:embed="rId32" cstate="print"/>
            <a:stretch>
              <a:fillRect/>
            </a:stretch>
          </p:blipFill>
          <p:spPr>
            <a:xfrm>
              <a:off x="3475367" y="4327029"/>
              <a:ext cx="631532" cy="119507"/>
            </a:xfrm>
            <a:prstGeom prst="rect">
              <a:avLst/>
            </a:prstGeom>
          </p:spPr>
        </p:pic>
        <p:sp>
          <p:nvSpPr>
            <p:cNvPr id="67" name="object 67"/>
            <p:cNvSpPr/>
            <p:nvPr/>
          </p:nvSpPr>
          <p:spPr>
            <a:xfrm>
              <a:off x="4123004" y="4392739"/>
              <a:ext cx="17780" cy="19685"/>
            </a:xfrm>
            <a:custGeom>
              <a:avLst/>
              <a:gdLst/>
              <a:ahLst/>
              <a:cxnLst/>
              <a:rect l="l" t="t" r="r" b="b"/>
              <a:pathLst>
                <a:path w="17779" h="19685">
                  <a:moveTo>
                    <a:pt x="17703" y="13017"/>
                  </a:moveTo>
                  <a:lnTo>
                    <a:pt x="17703" y="6121"/>
                  </a:lnTo>
                  <a:lnTo>
                    <a:pt x="16840" y="3657"/>
                  </a:lnTo>
                  <a:lnTo>
                    <a:pt x="13373" y="723"/>
                  </a:lnTo>
                  <a:lnTo>
                    <a:pt x="11239" y="0"/>
                  </a:lnTo>
                  <a:lnTo>
                    <a:pt x="6273" y="0"/>
                  </a:lnTo>
                  <a:lnTo>
                    <a:pt x="4216" y="723"/>
                  </a:lnTo>
                  <a:lnTo>
                    <a:pt x="850" y="3657"/>
                  </a:lnTo>
                  <a:lnTo>
                    <a:pt x="0" y="6121"/>
                  </a:lnTo>
                  <a:lnTo>
                    <a:pt x="0" y="9588"/>
                  </a:lnTo>
                  <a:lnTo>
                    <a:pt x="0" y="13017"/>
                  </a:lnTo>
                  <a:lnTo>
                    <a:pt x="850" y="15506"/>
                  </a:lnTo>
                  <a:lnTo>
                    <a:pt x="4216" y="18630"/>
                  </a:lnTo>
                  <a:lnTo>
                    <a:pt x="6273" y="19405"/>
                  </a:lnTo>
                  <a:lnTo>
                    <a:pt x="11239" y="19405"/>
                  </a:lnTo>
                  <a:lnTo>
                    <a:pt x="13373" y="18630"/>
                  </a:lnTo>
                  <a:lnTo>
                    <a:pt x="16840" y="15506"/>
                  </a:lnTo>
                  <a:lnTo>
                    <a:pt x="17703" y="13017"/>
                  </a:lnTo>
                  <a:close/>
                </a:path>
              </a:pathLst>
            </a:custGeom>
            <a:solidFill>
              <a:srgbClr val="333333"/>
            </a:solidFill>
          </p:spPr>
          <p:txBody>
            <a:bodyPr wrap="square" lIns="0" tIns="0" rIns="0" bIns="0" rtlCol="0"/>
            <a:lstStyle/>
            <a:p>
              <a:endParaRPr sz="1588"/>
            </a:p>
          </p:txBody>
        </p:sp>
      </p:grpSp>
      <p:grpSp>
        <p:nvGrpSpPr>
          <p:cNvPr id="68" name="object 68"/>
          <p:cNvGrpSpPr/>
          <p:nvPr/>
        </p:nvGrpSpPr>
        <p:grpSpPr>
          <a:xfrm>
            <a:off x="4726563" y="4108447"/>
            <a:ext cx="2815478" cy="135031"/>
            <a:chOff x="3477171" y="4656239"/>
            <a:chExt cx="3190875" cy="153035"/>
          </a:xfrm>
        </p:grpSpPr>
        <p:pic>
          <p:nvPicPr>
            <p:cNvPr id="69" name="object 69"/>
            <p:cNvPicPr/>
            <p:nvPr/>
          </p:nvPicPr>
          <p:blipFill>
            <a:blip r:embed="rId33" cstate="print"/>
            <a:stretch>
              <a:fillRect/>
            </a:stretch>
          </p:blipFill>
          <p:spPr>
            <a:xfrm>
              <a:off x="3477171" y="4656239"/>
              <a:ext cx="3151352" cy="152463"/>
            </a:xfrm>
            <a:prstGeom prst="rect">
              <a:avLst/>
            </a:prstGeom>
          </p:spPr>
        </p:pic>
        <p:sp>
          <p:nvSpPr>
            <p:cNvPr id="70" name="object 70"/>
            <p:cNvSpPr/>
            <p:nvPr/>
          </p:nvSpPr>
          <p:spPr>
            <a:xfrm>
              <a:off x="6645897" y="4754321"/>
              <a:ext cx="22225" cy="37465"/>
            </a:xfrm>
            <a:custGeom>
              <a:avLst/>
              <a:gdLst/>
              <a:ahLst/>
              <a:cxnLst/>
              <a:rect l="l" t="t" r="r" b="b"/>
              <a:pathLst>
                <a:path w="22225" h="37464">
                  <a:moveTo>
                    <a:pt x="21945" y="1701"/>
                  </a:moveTo>
                  <a:lnTo>
                    <a:pt x="20980" y="0"/>
                  </a:lnTo>
                  <a:lnTo>
                    <a:pt x="7734" y="0"/>
                  </a:lnTo>
                  <a:lnTo>
                    <a:pt x="7239" y="3568"/>
                  </a:lnTo>
                  <a:lnTo>
                    <a:pt x="6578" y="7493"/>
                  </a:lnTo>
                  <a:lnTo>
                    <a:pt x="4038" y="20421"/>
                  </a:lnTo>
                  <a:lnTo>
                    <a:pt x="1041" y="33388"/>
                  </a:lnTo>
                  <a:lnTo>
                    <a:pt x="0" y="37350"/>
                  </a:lnTo>
                  <a:lnTo>
                    <a:pt x="9220" y="37350"/>
                  </a:lnTo>
                  <a:lnTo>
                    <a:pt x="21056" y="5334"/>
                  </a:lnTo>
                  <a:lnTo>
                    <a:pt x="21945" y="1701"/>
                  </a:lnTo>
                  <a:close/>
                </a:path>
              </a:pathLst>
            </a:custGeom>
            <a:solidFill>
              <a:srgbClr val="333333"/>
            </a:solidFill>
          </p:spPr>
          <p:txBody>
            <a:bodyPr wrap="square" lIns="0" tIns="0" rIns="0" bIns="0" rtlCol="0"/>
            <a:lstStyle/>
            <a:p>
              <a:endParaRPr sz="1588"/>
            </a:p>
          </p:txBody>
        </p:sp>
      </p:grpSp>
      <p:pic>
        <p:nvPicPr>
          <p:cNvPr id="71" name="object 71"/>
          <p:cNvPicPr/>
          <p:nvPr/>
        </p:nvPicPr>
        <p:blipFill>
          <a:blip r:embed="rId34" cstate="print"/>
          <a:stretch>
            <a:fillRect/>
          </a:stretch>
        </p:blipFill>
        <p:spPr>
          <a:xfrm>
            <a:off x="7585519" y="4108447"/>
            <a:ext cx="193402" cy="103474"/>
          </a:xfrm>
          <a:prstGeom prst="rect">
            <a:avLst/>
          </a:prstGeom>
        </p:spPr>
      </p:pic>
      <p:pic>
        <p:nvPicPr>
          <p:cNvPr id="72" name="object 72"/>
          <p:cNvPicPr/>
          <p:nvPr/>
        </p:nvPicPr>
        <p:blipFill>
          <a:blip r:embed="rId35" cstate="print"/>
          <a:stretch>
            <a:fillRect/>
          </a:stretch>
        </p:blipFill>
        <p:spPr>
          <a:xfrm>
            <a:off x="7825729" y="4113242"/>
            <a:ext cx="141395" cy="98679"/>
          </a:xfrm>
          <a:prstGeom prst="rect">
            <a:avLst/>
          </a:prstGeom>
        </p:spPr>
      </p:pic>
      <p:grpSp>
        <p:nvGrpSpPr>
          <p:cNvPr id="73" name="object 73"/>
          <p:cNvGrpSpPr/>
          <p:nvPr/>
        </p:nvGrpSpPr>
        <p:grpSpPr>
          <a:xfrm>
            <a:off x="4715581" y="4343770"/>
            <a:ext cx="3500157" cy="134471"/>
            <a:chOff x="3464724" y="4922939"/>
            <a:chExt cx="3966845" cy="152400"/>
          </a:xfrm>
        </p:grpSpPr>
        <p:pic>
          <p:nvPicPr>
            <p:cNvPr id="74" name="object 74"/>
            <p:cNvPicPr/>
            <p:nvPr/>
          </p:nvPicPr>
          <p:blipFill>
            <a:blip r:embed="rId36" cstate="print"/>
            <a:stretch>
              <a:fillRect/>
            </a:stretch>
          </p:blipFill>
          <p:spPr>
            <a:xfrm>
              <a:off x="3464724" y="4922939"/>
              <a:ext cx="3894962" cy="152247"/>
            </a:xfrm>
            <a:prstGeom prst="rect">
              <a:avLst/>
            </a:prstGeom>
          </p:spPr>
        </p:pic>
        <p:sp>
          <p:nvSpPr>
            <p:cNvPr id="75" name="object 75"/>
            <p:cNvSpPr/>
            <p:nvPr/>
          </p:nvSpPr>
          <p:spPr>
            <a:xfrm>
              <a:off x="7382484" y="4922938"/>
              <a:ext cx="49530" cy="116205"/>
            </a:xfrm>
            <a:custGeom>
              <a:avLst/>
              <a:gdLst/>
              <a:ahLst/>
              <a:cxnLst/>
              <a:rect l="l" t="t" r="r" b="b"/>
              <a:pathLst>
                <a:path w="49529" h="116204">
                  <a:moveTo>
                    <a:pt x="12420" y="0"/>
                  </a:moveTo>
                  <a:lnTo>
                    <a:pt x="0" y="0"/>
                  </a:lnTo>
                  <a:lnTo>
                    <a:pt x="0" y="115785"/>
                  </a:lnTo>
                  <a:lnTo>
                    <a:pt x="12420" y="115785"/>
                  </a:lnTo>
                  <a:lnTo>
                    <a:pt x="12420" y="0"/>
                  </a:lnTo>
                  <a:close/>
                </a:path>
                <a:path w="49529" h="116204">
                  <a:moveTo>
                    <a:pt x="48983" y="0"/>
                  </a:moveTo>
                  <a:lnTo>
                    <a:pt x="36563" y="0"/>
                  </a:lnTo>
                  <a:lnTo>
                    <a:pt x="36563" y="115785"/>
                  </a:lnTo>
                  <a:lnTo>
                    <a:pt x="48983" y="115785"/>
                  </a:lnTo>
                  <a:lnTo>
                    <a:pt x="48983" y="0"/>
                  </a:lnTo>
                  <a:close/>
                </a:path>
              </a:pathLst>
            </a:custGeom>
            <a:solidFill>
              <a:srgbClr val="333333"/>
            </a:solidFill>
          </p:spPr>
          <p:txBody>
            <a:bodyPr wrap="square" lIns="0" tIns="0" rIns="0" bIns="0" rtlCol="0"/>
            <a:lstStyle/>
            <a:p>
              <a:endParaRPr sz="1588"/>
            </a:p>
          </p:txBody>
        </p:sp>
      </p:grpSp>
      <p:grpSp>
        <p:nvGrpSpPr>
          <p:cNvPr id="76" name="object 76"/>
          <p:cNvGrpSpPr/>
          <p:nvPr/>
        </p:nvGrpSpPr>
        <p:grpSpPr>
          <a:xfrm>
            <a:off x="4724959" y="4579094"/>
            <a:ext cx="1609165" cy="135031"/>
            <a:chOff x="3475354" y="5189639"/>
            <a:chExt cx="1823720" cy="153035"/>
          </a:xfrm>
        </p:grpSpPr>
        <p:pic>
          <p:nvPicPr>
            <p:cNvPr id="77" name="object 77"/>
            <p:cNvPicPr/>
            <p:nvPr/>
          </p:nvPicPr>
          <p:blipFill>
            <a:blip r:embed="rId37" cstate="print"/>
            <a:stretch>
              <a:fillRect/>
            </a:stretch>
          </p:blipFill>
          <p:spPr>
            <a:xfrm>
              <a:off x="3475354" y="5189639"/>
              <a:ext cx="1792681" cy="152463"/>
            </a:xfrm>
            <a:prstGeom prst="rect">
              <a:avLst/>
            </a:prstGeom>
          </p:spPr>
        </p:pic>
        <p:sp>
          <p:nvSpPr>
            <p:cNvPr id="78" name="object 78"/>
            <p:cNvSpPr/>
            <p:nvPr/>
          </p:nvSpPr>
          <p:spPr>
            <a:xfrm>
              <a:off x="5280799" y="5288089"/>
              <a:ext cx="17780" cy="19685"/>
            </a:xfrm>
            <a:custGeom>
              <a:avLst/>
              <a:gdLst/>
              <a:ahLst/>
              <a:cxnLst/>
              <a:rect l="l" t="t" r="r" b="b"/>
              <a:pathLst>
                <a:path w="17779" h="19685">
                  <a:moveTo>
                    <a:pt x="17703" y="13017"/>
                  </a:moveTo>
                  <a:lnTo>
                    <a:pt x="17703" y="6121"/>
                  </a:lnTo>
                  <a:lnTo>
                    <a:pt x="16840" y="3657"/>
                  </a:lnTo>
                  <a:lnTo>
                    <a:pt x="13360" y="723"/>
                  </a:lnTo>
                  <a:lnTo>
                    <a:pt x="11226" y="0"/>
                  </a:lnTo>
                  <a:lnTo>
                    <a:pt x="6273" y="0"/>
                  </a:lnTo>
                  <a:lnTo>
                    <a:pt x="4216" y="723"/>
                  </a:lnTo>
                  <a:lnTo>
                    <a:pt x="838" y="3657"/>
                  </a:lnTo>
                  <a:lnTo>
                    <a:pt x="0" y="6121"/>
                  </a:lnTo>
                  <a:lnTo>
                    <a:pt x="0" y="9588"/>
                  </a:lnTo>
                  <a:lnTo>
                    <a:pt x="0" y="13017"/>
                  </a:lnTo>
                  <a:lnTo>
                    <a:pt x="838" y="15506"/>
                  </a:lnTo>
                  <a:lnTo>
                    <a:pt x="4216" y="18630"/>
                  </a:lnTo>
                  <a:lnTo>
                    <a:pt x="6273" y="19405"/>
                  </a:lnTo>
                  <a:lnTo>
                    <a:pt x="11226" y="19405"/>
                  </a:lnTo>
                  <a:lnTo>
                    <a:pt x="13360" y="18630"/>
                  </a:lnTo>
                  <a:lnTo>
                    <a:pt x="16840" y="15506"/>
                  </a:lnTo>
                  <a:lnTo>
                    <a:pt x="17703" y="13017"/>
                  </a:lnTo>
                  <a:close/>
                </a:path>
              </a:pathLst>
            </a:custGeom>
            <a:solidFill>
              <a:srgbClr val="333333"/>
            </a:solidFill>
          </p:spPr>
          <p:txBody>
            <a:bodyPr wrap="square" lIns="0" tIns="0" rIns="0" bIns="0" rtlCol="0"/>
            <a:lstStyle/>
            <a:p>
              <a:endParaRPr sz="1588"/>
            </a:p>
          </p:txBody>
        </p:sp>
      </p:grpSp>
      <p:pic>
        <p:nvPicPr>
          <p:cNvPr id="79" name="object 79"/>
          <p:cNvPicPr/>
          <p:nvPr/>
        </p:nvPicPr>
        <p:blipFill>
          <a:blip r:embed="rId38" cstate="print"/>
          <a:stretch>
            <a:fillRect/>
          </a:stretch>
        </p:blipFill>
        <p:spPr>
          <a:xfrm>
            <a:off x="3708115" y="4898461"/>
            <a:ext cx="902118" cy="103934"/>
          </a:xfrm>
          <a:prstGeom prst="rect">
            <a:avLst/>
          </a:prstGeom>
        </p:spPr>
      </p:pic>
      <p:pic>
        <p:nvPicPr>
          <p:cNvPr id="80" name="object 80"/>
          <p:cNvPicPr/>
          <p:nvPr/>
        </p:nvPicPr>
        <p:blipFill>
          <a:blip r:embed="rId39" cstate="print"/>
          <a:stretch>
            <a:fillRect/>
          </a:stretch>
        </p:blipFill>
        <p:spPr>
          <a:xfrm>
            <a:off x="4650677" y="4898461"/>
            <a:ext cx="220497" cy="103469"/>
          </a:xfrm>
          <a:prstGeom prst="rect">
            <a:avLst/>
          </a:prstGeom>
        </p:spPr>
      </p:pic>
      <p:grpSp>
        <p:nvGrpSpPr>
          <p:cNvPr id="81" name="object 81"/>
          <p:cNvGrpSpPr/>
          <p:nvPr/>
        </p:nvGrpSpPr>
        <p:grpSpPr>
          <a:xfrm>
            <a:off x="4922901" y="4898461"/>
            <a:ext cx="2598084" cy="123825"/>
            <a:chOff x="3699687" y="5551589"/>
            <a:chExt cx="2944495" cy="140335"/>
          </a:xfrm>
        </p:grpSpPr>
        <p:pic>
          <p:nvPicPr>
            <p:cNvPr id="82" name="object 82"/>
            <p:cNvPicPr/>
            <p:nvPr/>
          </p:nvPicPr>
          <p:blipFill>
            <a:blip r:embed="rId40" cstate="print"/>
            <a:stretch>
              <a:fillRect/>
            </a:stretch>
          </p:blipFill>
          <p:spPr>
            <a:xfrm>
              <a:off x="3699687" y="5558586"/>
              <a:ext cx="165011" cy="110274"/>
            </a:xfrm>
            <a:prstGeom prst="rect">
              <a:avLst/>
            </a:prstGeom>
          </p:spPr>
        </p:pic>
        <p:pic>
          <p:nvPicPr>
            <p:cNvPr id="83" name="object 83"/>
            <p:cNvPicPr/>
            <p:nvPr/>
          </p:nvPicPr>
          <p:blipFill>
            <a:blip r:embed="rId24" cstate="print"/>
            <a:stretch>
              <a:fillRect/>
            </a:stretch>
          </p:blipFill>
          <p:spPr>
            <a:xfrm>
              <a:off x="3884142" y="5584329"/>
              <a:ext cx="68008" cy="83045"/>
            </a:xfrm>
            <a:prstGeom prst="rect">
              <a:avLst/>
            </a:prstGeom>
          </p:spPr>
        </p:pic>
        <p:sp>
          <p:nvSpPr>
            <p:cNvPr id="84" name="object 84"/>
            <p:cNvSpPr/>
            <p:nvPr/>
          </p:nvSpPr>
          <p:spPr>
            <a:xfrm>
              <a:off x="3975697" y="5584329"/>
              <a:ext cx="238760" cy="85090"/>
            </a:xfrm>
            <a:custGeom>
              <a:avLst/>
              <a:gdLst/>
              <a:ahLst/>
              <a:cxnLst/>
              <a:rect l="l" t="t" r="r" b="b"/>
              <a:pathLst>
                <a:path w="238760" h="85089">
                  <a:moveTo>
                    <a:pt x="68021" y="19443"/>
                  </a:moveTo>
                  <a:lnTo>
                    <a:pt x="65532" y="11836"/>
                  </a:lnTo>
                  <a:lnTo>
                    <a:pt x="55613" y="2362"/>
                  </a:lnTo>
                  <a:lnTo>
                    <a:pt x="48298" y="0"/>
                  </a:lnTo>
                  <a:lnTo>
                    <a:pt x="38620" y="0"/>
                  </a:lnTo>
                  <a:lnTo>
                    <a:pt x="34950" y="0"/>
                  </a:lnTo>
                  <a:lnTo>
                    <a:pt x="12509" y="13246"/>
                  </a:lnTo>
                  <a:lnTo>
                    <a:pt x="11836" y="13246"/>
                  </a:lnTo>
                  <a:lnTo>
                    <a:pt x="9982" y="1485"/>
                  </a:lnTo>
                  <a:lnTo>
                    <a:pt x="0" y="1485"/>
                  </a:lnTo>
                  <a:lnTo>
                    <a:pt x="0" y="83045"/>
                  </a:lnTo>
                  <a:lnTo>
                    <a:pt x="12357" y="83045"/>
                  </a:lnTo>
                  <a:lnTo>
                    <a:pt x="12357" y="30607"/>
                  </a:lnTo>
                  <a:lnTo>
                    <a:pt x="14185" y="23190"/>
                  </a:lnTo>
                  <a:lnTo>
                    <a:pt x="21539" y="12966"/>
                  </a:lnTo>
                  <a:lnTo>
                    <a:pt x="27889" y="10414"/>
                  </a:lnTo>
                  <a:lnTo>
                    <a:pt x="43319" y="10414"/>
                  </a:lnTo>
                  <a:lnTo>
                    <a:pt x="48056" y="12103"/>
                  </a:lnTo>
                  <a:lnTo>
                    <a:pt x="54267" y="18846"/>
                  </a:lnTo>
                  <a:lnTo>
                    <a:pt x="55816" y="23939"/>
                  </a:lnTo>
                  <a:lnTo>
                    <a:pt x="55816" y="83045"/>
                  </a:lnTo>
                  <a:lnTo>
                    <a:pt x="68021" y="83045"/>
                  </a:lnTo>
                  <a:lnTo>
                    <a:pt x="68021" y="19443"/>
                  </a:lnTo>
                  <a:close/>
                </a:path>
                <a:path w="238760" h="85089">
                  <a:moveTo>
                    <a:pt x="156159" y="29514"/>
                  </a:moveTo>
                  <a:lnTo>
                    <a:pt x="154851" y="23050"/>
                  </a:lnTo>
                  <a:lnTo>
                    <a:pt x="149593" y="11988"/>
                  </a:lnTo>
                  <a:lnTo>
                    <a:pt x="145796" y="7683"/>
                  </a:lnTo>
                  <a:lnTo>
                    <a:pt x="143167" y="6057"/>
                  </a:lnTo>
                  <a:lnTo>
                    <a:pt x="143167" y="29806"/>
                  </a:lnTo>
                  <a:lnTo>
                    <a:pt x="143167" y="34671"/>
                  </a:lnTo>
                  <a:lnTo>
                    <a:pt x="100050" y="34671"/>
                  </a:lnTo>
                  <a:lnTo>
                    <a:pt x="100799" y="26936"/>
                  </a:lnTo>
                  <a:lnTo>
                    <a:pt x="103136" y="20904"/>
                  </a:lnTo>
                  <a:lnTo>
                    <a:pt x="110959" y="12280"/>
                  </a:lnTo>
                  <a:lnTo>
                    <a:pt x="116217" y="10121"/>
                  </a:lnTo>
                  <a:lnTo>
                    <a:pt x="127482" y="10121"/>
                  </a:lnTo>
                  <a:lnTo>
                    <a:pt x="143167" y="29806"/>
                  </a:lnTo>
                  <a:lnTo>
                    <a:pt x="143167" y="6057"/>
                  </a:lnTo>
                  <a:lnTo>
                    <a:pt x="135864" y="1536"/>
                  </a:lnTo>
                  <a:lnTo>
                    <a:pt x="129921" y="0"/>
                  </a:lnTo>
                  <a:lnTo>
                    <a:pt x="115684" y="0"/>
                  </a:lnTo>
                  <a:lnTo>
                    <a:pt x="87033" y="34074"/>
                  </a:lnTo>
                  <a:lnTo>
                    <a:pt x="87033" y="51841"/>
                  </a:lnTo>
                  <a:lnTo>
                    <a:pt x="111277" y="82931"/>
                  </a:lnTo>
                  <a:lnTo>
                    <a:pt x="118084" y="84531"/>
                  </a:lnTo>
                  <a:lnTo>
                    <a:pt x="131635" y="84518"/>
                  </a:lnTo>
                  <a:lnTo>
                    <a:pt x="135864" y="84150"/>
                  </a:lnTo>
                  <a:lnTo>
                    <a:pt x="136194" y="84124"/>
                  </a:lnTo>
                  <a:lnTo>
                    <a:pt x="152514" y="79248"/>
                  </a:lnTo>
                  <a:lnTo>
                    <a:pt x="152514" y="68376"/>
                  </a:lnTo>
                  <a:lnTo>
                    <a:pt x="148399" y="70154"/>
                  </a:lnTo>
                  <a:lnTo>
                    <a:pt x="148247" y="70218"/>
                  </a:lnTo>
                  <a:lnTo>
                    <a:pt x="144322" y="71539"/>
                  </a:lnTo>
                  <a:lnTo>
                    <a:pt x="144132" y="71602"/>
                  </a:lnTo>
                  <a:lnTo>
                    <a:pt x="136194" y="73494"/>
                  </a:lnTo>
                  <a:lnTo>
                    <a:pt x="131635" y="73964"/>
                  </a:lnTo>
                  <a:lnTo>
                    <a:pt x="118084" y="73964"/>
                  </a:lnTo>
                  <a:lnTo>
                    <a:pt x="111594" y="71462"/>
                  </a:lnTo>
                  <a:lnTo>
                    <a:pt x="102362" y="61442"/>
                  </a:lnTo>
                  <a:lnTo>
                    <a:pt x="99974" y="54152"/>
                  </a:lnTo>
                  <a:lnTo>
                    <a:pt x="99834" y="44564"/>
                  </a:lnTo>
                  <a:lnTo>
                    <a:pt x="99974" y="44564"/>
                  </a:lnTo>
                  <a:lnTo>
                    <a:pt x="143167" y="44564"/>
                  </a:lnTo>
                  <a:lnTo>
                    <a:pt x="156159" y="44564"/>
                  </a:lnTo>
                  <a:lnTo>
                    <a:pt x="156159" y="29514"/>
                  </a:lnTo>
                  <a:close/>
                </a:path>
                <a:path w="238760" h="85089">
                  <a:moveTo>
                    <a:pt x="238340" y="1485"/>
                  </a:moveTo>
                  <a:lnTo>
                    <a:pt x="225094" y="1485"/>
                  </a:lnTo>
                  <a:lnTo>
                    <a:pt x="207175" y="50825"/>
                  </a:lnTo>
                  <a:lnTo>
                    <a:pt x="200990" y="69329"/>
                  </a:lnTo>
                  <a:lnTo>
                    <a:pt x="200393" y="71805"/>
                  </a:lnTo>
                  <a:lnTo>
                    <a:pt x="199872" y="71805"/>
                  </a:lnTo>
                  <a:lnTo>
                    <a:pt x="199377" y="69329"/>
                  </a:lnTo>
                  <a:lnTo>
                    <a:pt x="198488" y="66052"/>
                  </a:lnTo>
                  <a:lnTo>
                    <a:pt x="195910" y="57912"/>
                  </a:lnTo>
                  <a:lnTo>
                    <a:pt x="175463" y="1485"/>
                  </a:lnTo>
                  <a:lnTo>
                    <a:pt x="162217" y="1485"/>
                  </a:lnTo>
                  <a:lnTo>
                    <a:pt x="193179" y="83045"/>
                  </a:lnTo>
                  <a:lnTo>
                    <a:pt x="207314" y="83045"/>
                  </a:lnTo>
                  <a:lnTo>
                    <a:pt x="238340" y="1485"/>
                  </a:lnTo>
                  <a:close/>
                </a:path>
              </a:pathLst>
            </a:custGeom>
            <a:solidFill>
              <a:srgbClr val="333333"/>
            </a:solidFill>
          </p:spPr>
          <p:txBody>
            <a:bodyPr wrap="square" lIns="0" tIns="0" rIns="0" bIns="0" rtlCol="0"/>
            <a:lstStyle/>
            <a:p>
              <a:endParaRPr sz="1588"/>
            </a:p>
          </p:txBody>
        </p:sp>
        <p:pic>
          <p:nvPicPr>
            <p:cNvPr id="85" name="object 85"/>
            <p:cNvPicPr/>
            <p:nvPr/>
          </p:nvPicPr>
          <p:blipFill>
            <a:blip r:embed="rId41" cstate="print"/>
            <a:stretch>
              <a:fillRect/>
            </a:stretch>
          </p:blipFill>
          <p:spPr>
            <a:xfrm>
              <a:off x="4224032" y="5551589"/>
              <a:ext cx="2419629" cy="139903"/>
            </a:xfrm>
            <a:prstGeom prst="rect">
              <a:avLst/>
            </a:prstGeom>
          </p:spPr>
        </p:pic>
      </p:grpSp>
      <p:grpSp>
        <p:nvGrpSpPr>
          <p:cNvPr id="86" name="object 86"/>
          <p:cNvGrpSpPr/>
          <p:nvPr/>
        </p:nvGrpSpPr>
        <p:grpSpPr>
          <a:xfrm>
            <a:off x="7576767" y="4904635"/>
            <a:ext cx="516591" cy="97490"/>
            <a:chOff x="6707403" y="5558586"/>
            <a:chExt cx="585470" cy="110489"/>
          </a:xfrm>
        </p:grpSpPr>
        <p:pic>
          <p:nvPicPr>
            <p:cNvPr id="87" name="object 87"/>
            <p:cNvPicPr/>
            <p:nvPr/>
          </p:nvPicPr>
          <p:blipFill>
            <a:blip r:embed="rId42" cstate="print"/>
            <a:stretch>
              <a:fillRect/>
            </a:stretch>
          </p:blipFill>
          <p:spPr>
            <a:xfrm>
              <a:off x="6707403" y="5558586"/>
              <a:ext cx="358482" cy="110274"/>
            </a:xfrm>
            <a:prstGeom prst="rect">
              <a:avLst/>
            </a:prstGeom>
          </p:spPr>
        </p:pic>
        <p:pic>
          <p:nvPicPr>
            <p:cNvPr id="88" name="object 88"/>
            <p:cNvPicPr/>
            <p:nvPr/>
          </p:nvPicPr>
          <p:blipFill>
            <a:blip r:embed="rId43" cstate="print"/>
            <a:stretch>
              <a:fillRect/>
            </a:stretch>
          </p:blipFill>
          <p:spPr>
            <a:xfrm>
              <a:off x="7084962" y="5584329"/>
              <a:ext cx="207899" cy="84525"/>
            </a:xfrm>
            <a:prstGeom prst="rect">
              <a:avLst/>
            </a:prstGeom>
          </p:spPr>
        </p:pic>
      </p:grpSp>
      <p:pic>
        <p:nvPicPr>
          <p:cNvPr id="89" name="object 89"/>
          <p:cNvPicPr/>
          <p:nvPr/>
        </p:nvPicPr>
        <p:blipFill>
          <a:blip r:embed="rId44" cstate="print"/>
          <a:stretch>
            <a:fillRect/>
          </a:stretch>
        </p:blipFill>
        <p:spPr>
          <a:xfrm>
            <a:off x="8132860" y="4903257"/>
            <a:ext cx="198343" cy="118647"/>
          </a:xfrm>
          <a:prstGeom prst="rect">
            <a:avLst/>
          </a:prstGeom>
        </p:spPr>
      </p:pic>
      <p:grpSp>
        <p:nvGrpSpPr>
          <p:cNvPr id="90" name="object 90"/>
          <p:cNvGrpSpPr/>
          <p:nvPr/>
        </p:nvGrpSpPr>
        <p:grpSpPr>
          <a:xfrm>
            <a:off x="3717989" y="5133785"/>
            <a:ext cx="4879601" cy="135031"/>
            <a:chOff x="2334120" y="5818289"/>
            <a:chExt cx="5530215" cy="153035"/>
          </a:xfrm>
        </p:grpSpPr>
        <p:pic>
          <p:nvPicPr>
            <p:cNvPr id="91" name="object 91"/>
            <p:cNvPicPr/>
            <p:nvPr/>
          </p:nvPicPr>
          <p:blipFill>
            <a:blip r:embed="rId45" cstate="print"/>
            <a:stretch>
              <a:fillRect/>
            </a:stretch>
          </p:blipFill>
          <p:spPr>
            <a:xfrm>
              <a:off x="2334120" y="5818289"/>
              <a:ext cx="3142399" cy="152463"/>
            </a:xfrm>
            <a:prstGeom prst="rect">
              <a:avLst/>
            </a:prstGeom>
          </p:spPr>
        </p:pic>
        <p:pic>
          <p:nvPicPr>
            <p:cNvPr id="92" name="object 92"/>
            <p:cNvPicPr/>
            <p:nvPr/>
          </p:nvPicPr>
          <p:blipFill>
            <a:blip r:embed="rId46" cstate="print"/>
            <a:stretch>
              <a:fillRect/>
            </a:stretch>
          </p:blipFill>
          <p:spPr>
            <a:xfrm>
              <a:off x="5499315" y="5818289"/>
              <a:ext cx="2075179" cy="152235"/>
            </a:xfrm>
            <a:prstGeom prst="rect">
              <a:avLst/>
            </a:prstGeom>
          </p:spPr>
        </p:pic>
        <p:sp>
          <p:nvSpPr>
            <p:cNvPr id="93" name="object 93"/>
            <p:cNvSpPr/>
            <p:nvPr/>
          </p:nvSpPr>
          <p:spPr>
            <a:xfrm>
              <a:off x="7598042" y="5818288"/>
              <a:ext cx="49530" cy="116205"/>
            </a:xfrm>
            <a:custGeom>
              <a:avLst/>
              <a:gdLst/>
              <a:ahLst/>
              <a:cxnLst/>
              <a:rect l="l" t="t" r="r" b="b"/>
              <a:pathLst>
                <a:path w="49529" h="116204">
                  <a:moveTo>
                    <a:pt x="12407" y="0"/>
                  </a:moveTo>
                  <a:lnTo>
                    <a:pt x="0" y="0"/>
                  </a:lnTo>
                  <a:lnTo>
                    <a:pt x="0" y="115785"/>
                  </a:lnTo>
                  <a:lnTo>
                    <a:pt x="12407" y="115785"/>
                  </a:lnTo>
                  <a:lnTo>
                    <a:pt x="12407" y="0"/>
                  </a:lnTo>
                  <a:close/>
                </a:path>
                <a:path w="49529" h="116204">
                  <a:moveTo>
                    <a:pt x="49009" y="0"/>
                  </a:moveTo>
                  <a:lnTo>
                    <a:pt x="36588" y="0"/>
                  </a:lnTo>
                  <a:lnTo>
                    <a:pt x="36588" y="115785"/>
                  </a:lnTo>
                  <a:lnTo>
                    <a:pt x="49009" y="115785"/>
                  </a:lnTo>
                  <a:lnTo>
                    <a:pt x="49009" y="0"/>
                  </a:lnTo>
                  <a:close/>
                </a:path>
              </a:pathLst>
            </a:custGeom>
            <a:solidFill>
              <a:srgbClr val="333333"/>
            </a:solidFill>
          </p:spPr>
          <p:txBody>
            <a:bodyPr wrap="square" lIns="0" tIns="0" rIns="0" bIns="0" rtlCol="0"/>
            <a:lstStyle/>
            <a:p>
              <a:endParaRPr sz="1588"/>
            </a:p>
          </p:txBody>
        </p:sp>
        <p:pic>
          <p:nvPicPr>
            <p:cNvPr id="94" name="object 94"/>
            <p:cNvPicPr/>
            <p:nvPr/>
          </p:nvPicPr>
          <p:blipFill>
            <a:blip r:embed="rId47" cstate="print"/>
            <a:stretch>
              <a:fillRect/>
            </a:stretch>
          </p:blipFill>
          <p:spPr>
            <a:xfrm>
              <a:off x="7666634" y="5851029"/>
              <a:ext cx="197586" cy="84531"/>
            </a:xfrm>
            <a:prstGeom prst="rect">
              <a:avLst/>
            </a:prstGeom>
          </p:spPr>
        </p:pic>
      </p:grpSp>
      <p:pic>
        <p:nvPicPr>
          <p:cNvPr id="95" name="object 95"/>
          <p:cNvPicPr/>
          <p:nvPr/>
        </p:nvPicPr>
        <p:blipFill>
          <a:blip r:embed="rId48" cstate="print"/>
          <a:stretch>
            <a:fillRect/>
          </a:stretch>
        </p:blipFill>
        <p:spPr>
          <a:xfrm>
            <a:off x="3718067" y="5368391"/>
            <a:ext cx="4737286" cy="124161"/>
          </a:xfrm>
          <a:prstGeom prst="rect">
            <a:avLst/>
          </a:prstGeom>
        </p:spPr>
      </p:pic>
      <p:grpSp>
        <p:nvGrpSpPr>
          <p:cNvPr id="96" name="object 96"/>
          <p:cNvGrpSpPr/>
          <p:nvPr/>
        </p:nvGrpSpPr>
        <p:grpSpPr>
          <a:xfrm>
            <a:off x="3711120" y="5603714"/>
            <a:ext cx="4921063" cy="135591"/>
            <a:chOff x="2326335" y="6350876"/>
            <a:chExt cx="5577205" cy="153670"/>
          </a:xfrm>
        </p:grpSpPr>
        <p:pic>
          <p:nvPicPr>
            <p:cNvPr id="97" name="object 97"/>
            <p:cNvPicPr/>
            <p:nvPr/>
          </p:nvPicPr>
          <p:blipFill>
            <a:blip r:embed="rId49" cstate="print"/>
            <a:stretch>
              <a:fillRect/>
            </a:stretch>
          </p:blipFill>
          <p:spPr>
            <a:xfrm>
              <a:off x="2326335" y="6350876"/>
              <a:ext cx="5550611" cy="153276"/>
            </a:xfrm>
            <a:prstGeom prst="rect">
              <a:avLst/>
            </a:prstGeom>
          </p:spPr>
        </p:pic>
        <p:sp>
          <p:nvSpPr>
            <p:cNvPr id="98" name="object 98"/>
            <p:cNvSpPr/>
            <p:nvPr/>
          </p:nvSpPr>
          <p:spPr>
            <a:xfrm>
              <a:off x="7881213" y="6449771"/>
              <a:ext cx="22225" cy="37465"/>
            </a:xfrm>
            <a:custGeom>
              <a:avLst/>
              <a:gdLst/>
              <a:ahLst/>
              <a:cxnLst/>
              <a:rect l="l" t="t" r="r" b="b"/>
              <a:pathLst>
                <a:path w="22225" h="37464">
                  <a:moveTo>
                    <a:pt x="21945" y="1701"/>
                  </a:moveTo>
                  <a:lnTo>
                    <a:pt x="20954" y="0"/>
                  </a:lnTo>
                  <a:lnTo>
                    <a:pt x="7772" y="0"/>
                  </a:lnTo>
                  <a:lnTo>
                    <a:pt x="7238" y="3568"/>
                  </a:lnTo>
                  <a:lnTo>
                    <a:pt x="5791" y="11798"/>
                  </a:lnTo>
                  <a:lnTo>
                    <a:pt x="4038" y="20421"/>
                  </a:lnTo>
                  <a:lnTo>
                    <a:pt x="1066" y="33388"/>
                  </a:lnTo>
                  <a:lnTo>
                    <a:pt x="0" y="37350"/>
                  </a:lnTo>
                  <a:lnTo>
                    <a:pt x="9220" y="37350"/>
                  </a:lnTo>
                  <a:lnTo>
                    <a:pt x="21031" y="5334"/>
                  </a:lnTo>
                  <a:lnTo>
                    <a:pt x="21945" y="1701"/>
                  </a:lnTo>
                  <a:close/>
                </a:path>
              </a:pathLst>
            </a:custGeom>
            <a:solidFill>
              <a:srgbClr val="333333"/>
            </a:solidFill>
          </p:spPr>
          <p:txBody>
            <a:bodyPr wrap="square" lIns="0" tIns="0" rIns="0" bIns="0" rtlCol="0"/>
            <a:lstStyle/>
            <a:p>
              <a:endParaRPr sz="1588"/>
            </a:p>
          </p:txBody>
        </p:sp>
      </p:grpSp>
      <p:grpSp>
        <p:nvGrpSpPr>
          <p:cNvPr id="99" name="object 99"/>
          <p:cNvGrpSpPr/>
          <p:nvPr/>
        </p:nvGrpSpPr>
        <p:grpSpPr>
          <a:xfrm>
            <a:off x="3712431" y="5839755"/>
            <a:ext cx="3517526" cy="135031"/>
            <a:chOff x="2327821" y="6618389"/>
            <a:chExt cx="3986529" cy="153035"/>
          </a:xfrm>
        </p:grpSpPr>
        <p:pic>
          <p:nvPicPr>
            <p:cNvPr id="100" name="object 100"/>
            <p:cNvPicPr/>
            <p:nvPr/>
          </p:nvPicPr>
          <p:blipFill>
            <a:blip r:embed="rId50" cstate="print"/>
            <a:stretch>
              <a:fillRect/>
            </a:stretch>
          </p:blipFill>
          <p:spPr>
            <a:xfrm>
              <a:off x="2327821" y="6618389"/>
              <a:ext cx="3955643" cy="152463"/>
            </a:xfrm>
            <a:prstGeom prst="rect">
              <a:avLst/>
            </a:prstGeom>
          </p:spPr>
        </p:pic>
        <p:sp>
          <p:nvSpPr>
            <p:cNvPr id="101" name="object 101"/>
            <p:cNvSpPr/>
            <p:nvPr/>
          </p:nvSpPr>
          <p:spPr>
            <a:xfrm>
              <a:off x="6296228" y="6716839"/>
              <a:ext cx="17780" cy="19685"/>
            </a:xfrm>
            <a:custGeom>
              <a:avLst/>
              <a:gdLst/>
              <a:ahLst/>
              <a:cxnLst/>
              <a:rect l="l" t="t" r="r" b="b"/>
              <a:pathLst>
                <a:path w="17779" h="19684">
                  <a:moveTo>
                    <a:pt x="17703" y="13017"/>
                  </a:moveTo>
                  <a:lnTo>
                    <a:pt x="17703" y="6121"/>
                  </a:lnTo>
                  <a:lnTo>
                    <a:pt x="16840" y="3657"/>
                  </a:lnTo>
                  <a:lnTo>
                    <a:pt x="13373" y="723"/>
                  </a:lnTo>
                  <a:lnTo>
                    <a:pt x="11239" y="0"/>
                  </a:lnTo>
                  <a:lnTo>
                    <a:pt x="6273" y="0"/>
                  </a:lnTo>
                  <a:lnTo>
                    <a:pt x="4216" y="723"/>
                  </a:lnTo>
                  <a:lnTo>
                    <a:pt x="850" y="3657"/>
                  </a:lnTo>
                  <a:lnTo>
                    <a:pt x="0" y="6121"/>
                  </a:lnTo>
                  <a:lnTo>
                    <a:pt x="0" y="9588"/>
                  </a:lnTo>
                  <a:lnTo>
                    <a:pt x="0" y="13017"/>
                  </a:lnTo>
                  <a:lnTo>
                    <a:pt x="850" y="15506"/>
                  </a:lnTo>
                  <a:lnTo>
                    <a:pt x="4216" y="18630"/>
                  </a:lnTo>
                  <a:lnTo>
                    <a:pt x="6273" y="19405"/>
                  </a:lnTo>
                  <a:lnTo>
                    <a:pt x="11239" y="19405"/>
                  </a:lnTo>
                  <a:lnTo>
                    <a:pt x="13373" y="18630"/>
                  </a:lnTo>
                  <a:lnTo>
                    <a:pt x="16840" y="15506"/>
                  </a:lnTo>
                  <a:lnTo>
                    <a:pt x="17703" y="13017"/>
                  </a:lnTo>
                  <a:close/>
                </a:path>
              </a:pathLst>
            </a:custGeom>
            <a:solidFill>
              <a:srgbClr val="333333"/>
            </a:solidFill>
          </p:spPr>
          <p:txBody>
            <a:bodyPr wrap="square" lIns="0" tIns="0" rIns="0" bIns="0" rtlCol="0"/>
            <a:lstStyle/>
            <a:p>
              <a:endParaRPr sz="1588"/>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717025" y="385292"/>
            <a:ext cx="1770529" cy="104215"/>
            <a:chOff x="2333028" y="436664"/>
            <a:chExt cx="2006600" cy="118110"/>
          </a:xfrm>
        </p:grpSpPr>
        <p:pic>
          <p:nvPicPr>
            <p:cNvPr id="3" name="object 3"/>
            <p:cNvPicPr/>
            <p:nvPr/>
          </p:nvPicPr>
          <p:blipFill>
            <a:blip r:embed="rId2" cstate="print"/>
            <a:stretch>
              <a:fillRect/>
            </a:stretch>
          </p:blipFill>
          <p:spPr>
            <a:xfrm>
              <a:off x="2333028" y="443661"/>
              <a:ext cx="325399" cy="110274"/>
            </a:xfrm>
            <a:prstGeom prst="rect">
              <a:avLst/>
            </a:prstGeom>
          </p:spPr>
        </p:pic>
        <p:pic>
          <p:nvPicPr>
            <p:cNvPr id="4" name="object 4"/>
            <p:cNvPicPr/>
            <p:nvPr/>
          </p:nvPicPr>
          <p:blipFill>
            <a:blip r:embed="rId3" cstate="print"/>
            <a:stretch>
              <a:fillRect/>
            </a:stretch>
          </p:blipFill>
          <p:spPr>
            <a:xfrm>
              <a:off x="2699283" y="436664"/>
              <a:ext cx="1639938" cy="117792"/>
            </a:xfrm>
            <a:prstGeom prst="rect">
              <a:avLst/>
            </a:prstGeom>
          </p:spPr>
        </p:pic>
      </p:grpSp>
      <p:grpSp>
        <p:nvGrpSpPr>
          <p:cNvPr id="5" name="object 5"/>
          <p:cNvGrpSpPr/>
          <p:nvPr/>
        </p:nvGrpSpPr>
        <p:grpSpPr>
          <a:xfrm>
            <a:off x="5543439" y="384575"/>
            <a:ext cx="3056404" cy="135591"/>
            <a:chOff x="4402963" y="435851"/>
            <a:chExt cx="3463925" cy="153670"/>
          </a:xfrm>
        </p:grpSpPr>
        <p:pic>
          <p:nvPicPr>
            <p:cNvPr id="6" name="object 6"/>
            <p:cNvPicPr/>
            <p:nvPr/>
          </p:nvPicPr>
          <p:blipFill>
            <a:blip r:embed="rId4" cstate="print"/>
            <a:stretch>
              <a:fillRect/>
            </a:stretch>
          </p:blipFill>
          <p:spPr>
            <a:xfrm>
              <a:off x="4402963" y="443661"/>
              <a:ext cx="358482" cy="110274"/>
            </a:xfrm>
            <a:prstGeom prst="rect">
              <a:avLst/>
            </a:prstGeom>
          </p:spPr>
        </p:pic>
        <p:pic>
          <p:nvPicPr>
            <p:cNvPr id="7" name="object 7"/>
            <p:cNvPicPr/>
            <p:nvPr/>
          </p:nvPicPr>
          <p:blipFill>
            <a:blip r:embed="rId5" cstate="print"/>
            <a:stretch>
              <a:fillRect/>
            </a:stretch>
          </p:blipFill>
          <p:spPr>
            <a:xfrm>
              <a:off x="4780521" y="469404"/>
              <a:ext cx="207899" cy="84525"/>
            </a:xfrm>
            <a:prstGeom prst="rect">
              <a:avLst/>
            </a:prstGeom>
          </p:spPr>
        </p:pic>
        <p:pic>
          <p:nvPicPr>
            <p:cNvPr id="8" name="object 8"/>
            <p:cNvPicPr/>
            <p:nvPr/>
          </p:nvPicPr>
          <p:blipFill>
            <a:blip r:embed="rId6" cstate="print"/>
            <a:stretch>
              <a:fillRect/>
            </a:stretch>
          </p:blipFill>
          <p:spPr>
            <a:xfrm>
              <a:off x="5028882" y="440385"/>
              <a:ext cx="141198" cy="112063"/>
            </a:xfrm>
            <a:prstGeom prst="rect">
              <a:avLst/>
            </a:prstGeom>
          </p:spPr>
        </p:pic>
        <p:sp>
          <p:nvSpPr>
            <p:cNvPr id="9" name="object 9"/>
            <p:cNvSpPr/>
            <p:nvPr/>
          </p:nvSpPr>
          <p:spPr>
            <a:xfrm>
              <a:off x="5192877" y="436664"/>
              <a:ext cx="12700" cy="116205"/>
            </a:xfrm>
            <a:custGeom>
              <a:avLst/>
              <a:gdLst/>
              <a:ahLst/>
              <a:cxnLst/>
              <a:rect l="l" t="t" r="r" b="b"/>
              <a:pathLst>
                <a:path w="12700" h="116204">
                  <a:moveTo>
                    <a:pt x="12427" y="115788"/>
                  </a:moveTo>
                  <a:lnTo>
                    <a:pt x="12427" y="0"/>
                  </a:lnTo>
                  <a:lnTo>
                    <a:pt x="0" y="0"/>
                  </a:lnTo>
                  <a:lnTo>
                    <a:pt x="0" y="115788"/>
                  </a:lnTo>
                  <a:lnTo>
                    <a:pt x="12427" y="115788"/>
                  </a:lnTo>
                  <a:close/>
                </a:path>
              </a:pathLst>
            </a:custGeom>
            <a:solidFill>
              <a:srgbClr val="333333"/>
            </a:solidFill>
          </p:spPr>
          <p:txBody>
            <a:bodyPr wrap="square" lIns="0" tIns="0" rIns="0" bIns="0" rtlCol="0"/>
            <a:lstStyle/>
            <a:p>
              <a:endParaRPr sz="1588"/>
            </a:p>
          </p:txBody>
        </p:sp>
        <p:pic>
          <p:nvPicPr>
            <p:cNvPr id="10" name="object 10"/>
            <p:cNvPicPr/>
            <p:nvPr/>
          </p:nvPicPr>
          <p:blipFill>
            <a:blip r:embed="rId7" cstate="print"/>
            <a:stretch>
              <a:fillRect/>
            </a:stretch>
          </p:blipFill>
          <p:spPr>
            <a:xfrm>
              <a:off x="5229440" y="435851"/>
              <a:ext cx="2637294" cy="153289"/>
            </a:xfrm>
            <a:prstGeom prst="rect">
              <a:avLst/>
            </a:prstGeom>
          </p:spPr>
        </p:pic>
      </p:grpSp>
      <p:pic>
        <p:nvPicPr>
          <p:cNvPr id="11" name="object 11"/>
          <p:cNvPicPr/>
          <p:nvPr/>
        </p:nvPicPr>
        <p:blipFill>
          <a:blip r:embed="rId8" cstate="print"/>
          <a:stretch>
            <a:fillRect/>
          </a:stretch>
        </p:blipFill>
        <p:spPr>
          <a:xfrm>
            <a:off x="3707052" y="620616"/>
            <a:ext cx="2024264" cy="103474"/>
          </a:xfrm>
          <a:prstGeom prst="rect">
            <a:avLst/>
          </a:prstGeom>
        </p:spPr>
      </p:pic>
      <p:pic>
        <p:nvPicPr>
          <p:cNvPr id="12" name="object 12"/>
          <p:cNvPicPr/>
          <p:nvPr/>
        </p:nvPicPr>
        <p:blipFill>
          <a:blip r:embed="rId9" cstate="print"/>
          <a:stretch>
            <a:fillRect/>
          </a:stretch>
        </p:blipFill>
        <p:spPr>
          <a:xfrm>
            <a:off x="5783042" y="619898"/>
            <a:ext cx="827655" cy="104192"/>
          </a:xfrm>
          <a:prstGeom prst="rect">
            <a:avLst/>
          </a:prstGeom>
        </p:spPr>
      </p:pic>
      <p:grpSp>
        <p:nvGrpSpPr>
          <p:cNvPr id="13" name="object 13"/>
          <p:cNvGrpSpPr/>
          <p:nvPr/>
        </p:nvGrpSpPr>
        <p:grpSpPr>
          <a:xfrm>
            <a:off x="6662412" y="620615"/>
            <a:ext cx="1753721" cy="127747"/>
            <a:chOff x="5671134" y="703364"/>
            <a:chExt cx="1987550" cy="144780"/>
          </a:xfrm>
        </p:grpSpPr>
        <p:pic>
          <p:nvPicPr>
            <p:cNvPr id="14" name="object 14"/>
            <p:cNvPicPr/>
            <p:nvPr/>
          </p:nvPicPr>
          <p:blipFill>
            <a:blip r:embed="rId10" cstate="print"/>
            <a:stretch>
              <a:fillRect/>
            </a:stretch>
          </p:blipFill>
          <p:spPr>
            <a:xfrm>
              <a:off x="5671134" y="703364"/>
              <a:ext cx="1730768" cy="144437"/>
            </a:xfrm>
            <a:prstGeom prst="rect">
              <a:avLst/>
            </a:prstGeom>
          </p:spPr>
        </p:pic>
        <p:sp>
          <p:nvSpPr>
            <p:cNvPr id="15" name="object 15"/>
            <p:cNvSpPr/>
            <p:nvPr/>
          </p:nvSpPr>
          <p:spPr>
            <a:xfrm>
              <a:off x="7419492" y="710361"/>
              <a:ext cx="12700" cy="109220"/>
            </a:xfrm>
            <a:custGeom>
              <a:avLst/>
              <a:gdLst/>
              <a:ahLst/>
              <a:cxnLst/>
              <a:rect l="l" t="t" r="r" b="b"/>
              <a:pathLst>
                <a:path w="12700" h="109219">
                  <a:moveTo>
                    <a:pt x="12648" y="108793"/>
                  </a:moveTo>
                  <a:lnTo>
                    <a:pt x="12648" y="0"/>
                  </a:lnTo>
                  <a:lnTo>
                    <a:pt x="0" y="0"/>
                  </a:lnTo>
                  <a:lnTo>
                    <a:pt x="0" y="108793"/>
                  </a:lnTo>
                  <a:lnTo>
                    <a:pt x="12648" y="108793"/>
                  </a:lnTo>
                  <a:close/>
                </a:path>
              </a:pathLst>
            </a:custGeom>
            <a:solidFill>
              <a:srgbClr val="333333"/>
            </a:solidFill>
          </p:spPr>
          <p:txBody>
            <a:bodyPr wrap="square" lIns="0" tIns="0" rIns="0" bIns="0" rtlCol="0"/>
            <a:lstStyle/>
            <a:p>
              <a:endParaRPr sz="1588"/>
            </a:p>
          </p:txBody>
        </p:sp>
        <p:pic>
          <p:nvPicPr>
            <p:cNvPr id="16" name="object 16"/>
            <p:cNvPicPr/>
            <p:nvPr/>
          </p:nvPicPr>
          <p:blipFill>
            <a:blip r:embed="rId11" cstate="print"/>
            <a:stretch>
              <a:fillRect/>
            </a:stretch>
          </p:blipFill>
          <p:spPr>
            <a:xfrm>
              <a:off x="7460157" y="709904"/>
              <a:ext cx="198094" cy="137896"/>
            </a:xfrm>
            <a:prstGeom prst="rect">
              <a:avLst/>
            </a:prstGeom>
          </p:spPr>
        </p:pic>
      </p:grpSp>
      <p:grpSp>
        <p:nvGrpSpPr>
          <p:cNvPr id="17" name="object 17"/>
          <p:cNvGrpSpPr/>
          <p:nvPr/>
        </p:nvGrpSpPr>
        <p:grpSpPr>
          <a:xfrm>
            <a:off x="8458110" y="626789"/>
            <a:ext cx="239806" cy="117662"/>
            <a:chOff x="7706258" y="710361"/>
            <a:chExt cx="271780" cy="133350"/>
          </a:xfrm>
        </p:grpSpPr>
        <p:pic>
          <p:nvPicPr>
            <p:cNvPr id="18" name="object 18"/>
            <p:cNvPicPr/>
            <p:nvPr/>
          </p:nvPicPr>
          <p:blipFill>
            <a:blip r:embed="rId12" cstate="print"/>
            <a:stretch>
              <a:fillRect/>
            </a:stretch>
          </p:blipFill>
          <p:spPr>
            <a:xfrm>
              <a:off x="7706258" y="710361"/>
              <a:ext cx="155600" cy="132905"/>
            </a:xfrm>
            <a:prstGeom prst="rect">
              <a:avLst/>
            </a:prstGeom>
          </p:spPr>
        </p:pic>
        <p:sp>
          <p:nvSpPr>
            <p:cNvPr id="19" name="object 19"/>
            <p:cNvSpPr/>
            <p:nvPr/>
          </p:nvSpPr>
          <p:spPr>
            <a:xfrm>
              <a:off x="7885938" y="710361"/>
              <a:ext cx="92075" cy="111125"/>
            </a:xfrm>
            <a:custGeom>
              <a:avLst/>
              <a:gdLst/>
              <a:ahLst/>
              <a:cxnLst/>
              <a:rect l="l" t="t" r="r" b="b"/>
              <a:pathLst>
                <a:path w="92075" h="111125">
                  <a:moveTo>
                    <a:pt x="60960" y="97485"/>
                  </a:moveTo>
                  <a:lnTo>
                    <a:pt x="12700" y="97485"/>
                  </a:lnTo>
                  <a:lnTo>
                    <a:pt x="12700" y="0"/>
                  </a:lnTo>
                  <a:lnTo>
                    <a:pt x="0" y="0"/>
                  </a:lnTo>
                  <a:lnTo>
                    <a:pt x="0" y="108788"/>
                  </a:lnTo>
                  <a:lnTo>
                    <a:pt x="12700" y="108788"/>
                  </a:lnTo>
                  <a:lnTo>
                    <a:pt x="60960" y="108788"/>
                  </a:lnTo>
                  <a:lnTo>
                    <a:pt x="60960" y="97485"/>
                  </a:lnTo>
                  <a:close/>
                </a:path>
                <a:path w="92075" h="111125">
                  <a:moveTo>
                    <a:pt x="91668" y="97574"/>
                  </a:moveTo>
                  <a:lnTo>
                    <a:pt x="90830" y="95110"/>
                  </a:lnTo>
                  <a:lnTo>
                    <a:pt x="87325" y="92176"/>
                  </a:lnTo>
                  <a:lnTo>
                    <a:pt x="85191" y="91452"/>
                  </a:lnTo>
                  <a:lnTo>
                    <a:pt x="80238" y="91452"/>
                  </a:lnTo>
                  <a:lnTo>
                    <a:pt x="78181" y="92176"/>
                  </a:lnTo>
                  <a:lnTo>
                    <a:pt x="74828" y="95110"/>
                  </a:lnTo>
                  <a:lnTo>
                    <a:pt x="73914" y="97574"/>
                  </a:lnTo>
                  <a:lnTo>
                    <a:pt x="73914" y="101041"/>
                  </a:lnTo>
                  <a:lnTo>
                    <a:pt x="73914" y="104470"/>
                  </a:lnTo>
                  <a:lnTo>
                    <a:pt x="74828" y="106959"/>
                  </a:lnTo>
                  <a:lnTo>
                    <a:pt x="78181" y="110083"/>
                  </a:lnTo>
                  <a:lnTo>
                    <a:pt x="80238" y="110858"/>
                  </a:lnTo>
                  <a:lnTo>
                    <a:pt x="85191" y="110858"/>
                  </a:lnTo>
                  <a:lnTo>
                    <a:pt x="87325" y="110083"/>
                  </a:lnTo>
                  <a:lnTo>
                    <a:pt x="90830" y="106959"/>
                  </a:lnTo>
                  <a:lnTo>
                    <a:pt x="91668" y="104470"/>
                  </a:lnTo>
                  <a:lnTo>
                    <a:pt x="91668" y="97574"/>
                  </a:lnTo>
                  <a:close/>
                </a:path>
              </a:pathLst>
            </a:custGeom>
            <a:solidFill>
              <a:srgbClr val="333333"/>
            </a:solidFill>
          </p:spPr>
          <p:txBody>
            <a:bodyPr wrap="square" lIns="0" tIns="0" rIns="0" bIns="0" rtlCol="0"/>
            <a:lstStyle/>
            <a:p>
              <a:endParaRPr sz="1588"/>
            </a:p>
          </p:txBody>
        </p:sp>
      </p:grpSp>
      <p:grpSp>
        <p:nvGrpSpPr>
          <p:cNvPr id="20" name="object 20"/>
          <p:cNvGrpSpPr/>
          <p:nvPr/>
        </p:nvGrpSpPr>
        <p:grpSpPr>
          <a:xfrm>
            <a:off x="3717103" y="855222"/>
            <a:ext cx="2345391" cy="135591"/>
            <a:chOff x="2333117" y="969251"/>
            <a:chExt cx="2658110" cy="153670"/>
          </a:xfrm>
        </p:grpSpPr>
        <p:pic>
          <p:nvPicPr>
            <p:cNvPr id="21" name="object 21"/>
            <p:cNvPicPr/>
            <p:nvPr/>
          </p:nvPicPr>
          <p:blipFill>
            <a:blip r:embed="rId13" cstate="print"/>
            <a:stretch>
              <a:fillRect/>
            </a:stretch>
          </p:blipFill>
          <p:spPr>
            <a:xfrm>
              <a:off x="2333117" y="969251"/>
              <a:ext cx="2631363" cy="153276"/>
            </a:xfrm>
            <a:prstGeom prst="rect">
              <a:avLst/>
            </a:prstGeom>
          </p:spPr>
        </p:pic>
        <p:sp>
          <p:nvSpPr>
            <p:cNvPr id="22" name="object 22"/>
            <p:cNvSpPr/>
            <p:nvPr/>
          </p:nvSpPr>
          <p:spPr>
            <a:xfrm>
              <a:off x="4968748" y="1068146"/>
              <a:ext cx="22225" cy="37465"/>
            </a:xfrm>
            <a:custGeom>
              <a:avLst/>
              <a:gdLst/>
              <a:ahLst/>
              <a:cxnLst/>
              <a:rect l="l" t="t" r="r" b="b"/>
              <a:pathLst>
                <a:path w="22225" h="37465">
                  <a:moveTo>
                    <a:pt x="21945" y="1701"/>
                  </a:moveTo>
                  <a:lnTo>
                    <a:pt x="20980" y="0"/>
                  </a:lnTo>
                  <a:lnTo>
                    <a:pt x="7734" y="0"/>
                  </a:lnTo>
                  <a:lnTo>
                    <a:pt x="7238" y="3568"/>
                  </a:lnTo>
                  <a:lnTo>
                    <a:pt x="6591" y="7493"/>
                  </a:lnTo>
                  <a:lnTo>
                    <a:pt x="4952" y="16090"/>
                  </a:lnTo>
                  <a:lnTo>
                    <a:pt x="4038" y="20421"/>
                  </a:lnTo>
                  <a:lnTo>
                    <a:pt x="1041" y="33388"/>
                  </a:lnTo>
                  <a:lnTo>
                    <a:pt x="0" y="37350"/>
                  </a:lnTo>
                  <a:lnTo>
                    <a:pt x="9220" y="37350"/>
                  </a:lnTo>
                  <a:lnTo>
                    <a:pt x="21056" y="5334"/>
                  </a:lnTo>
                  <a:lnTo>
                    <a:pt x="21945" y="1701"/>
                  </a:lnTo>
                  <a:close/>
                </a:path>
              </a:pathLst>
            </a:custGeom>
            <a:solidFill>
              <a:srgbClr val="333333"/>
            </a:solidFill>
          </p:spPr>
          <p:txBody>
            <a:bodyPr wrap="square" lIns="0" tIns="0" rIns="0" bIns="0" rtlCol="0"/>
            <a:lstStyle/>
            <a:p>
              <a:endParaRPr sz="1588"/>
            </a:p>
          </p:txBody>
        </p:sp>
      </p:grpSp>
      <p:grpSp>
        <p:nvGrpSpPr>
          <p:cNvPr id="23" name="object 23"/>
          <p:cNvGrpSpPr/>
          <p:nvPr/>
        </p:nvGrpSpPr>
        <p:grpSpPr>
          <a:xfrm>
            <a:off x="6116708" y="855939"/>
            <a:ext cx="2562785" cy="134471"/>
            <a:chOff x="5052669" y="970064"/>
            <a:chExt cx="2904490" cy="152400"/>
          </a:xfrm>
        </p:grpSpPr>
        <p:pic>
          <p:nvPicPr>
            <p:cNvPr id="24" name="object 24"/>
            <p:cNvPicPr/>
            <p:nvPr/>
          </p:nvPicPr>
          <p:blipFill>
            <a:blip r:embed="rId14" cstate="print"/>
            <a:stretch>
              <a:fillRect/>
            </a:stretch>
          </p:blipFill>
          <p:spPr>
            <a:xfrm>
              <a:off x="5052669" y="977061"/>
              <a:ext cx="75311" cy="108788"/>
            </a:xfrm>
            <a:prstGeom prst="rect">
              <a:avLst/>
            </a:prstGeom>
          </p:spPr>
        </p:pic>
        <p:pic>
          <p:nvPicPr>
            <p:cNvPr id="25" name="object 25"/>
            <p:cNvPicPr/>
            <p:nvPr/>
          </p:nvPicPr>
          <p:blipFill>
            <a:blip r:embed="rId15" cstate="print"/>
            <a:stretch>
              <a:fillRect/>
            </a:stretch>
          </p:blipFill>
          <p:spPr>
            <a:xfrm>
              <a:off x="5149214" y="976604"/>
              <a:ext cx="171107" cy="109245"/>
            </a:xfrm>
            <a:prstGeom prst="rect">
              <a:avLst/>
            </a:prstGeom>
          </p:spPr>
        </p:pic>
        <p:pic>
          <p:nvPicPr>
            <p:cNvPr id="26" name="object 26"/>
            <p:cNvPicPr/>
            <p:nvPr/>
          </p:nvPicPr>
          <p:blipFill>
            <a:blip r:embed="rId16" cstate="print"/>
            <a:stretch>
              <a:fillRect/>
            </a:stretch>
          </p:blipFill>
          <p:spPr>
            <a:xfrm>
              <a:off x="5358028" y="973785"/>
              <a:ext cx="141198" cy="112062"/>
            </a:xfrm>
            <a:prstGeom prst="rect">
              <a:avLst/>
            </a:prstGeom>
          </p:spPr>
        </p:pic>
        <p:sp>
          <p:nvSpPr>
            <p:cNvPr id="27" name="object 27"/>
            <p:cNvSpPr/>
            <p:nvPr/>
          </p:nvSpPr>
          <p:spPr>
            <a:xfrm>
              <a:off x="5522036" y="970064"/>
              <a:ext cx="12700" cy="116205"/>
            </a:xfrm>
            <a:custGeom>
              <a:avLst/>
              <a:gdLst/>
              <a:ahLst/>
              <a:cxnLst/>
              <a:rect l="l" t="t" r="r" b="b"/>
              <a:pathLst>
                <a:path w="12700" h="116205">
                  <a:moveTo>
                    <a:pt x="12427" y="115785"/>
                  </a:moveTo>
                  <a:lnTo>
                    <a:pt x="12427" y="0"/>
                  </a:lnTo>
                  <a:lnTo>
                    <a:pt x="0" y="0"/>
                  </a:lnTo>
                  <a:lnTo>
                    <a:pt x="0" y="115785"/>
                  </a:lnTo>
                  <a:lnTo>
                    <a:pt x="12427" y="115785"/>
                  </a:lnTo>
                  <a:close/>
                </a:path>
              </a:pathLst>
            </a:custGeom>
            <a:solidFill>
              <a:srgbClr val="333333"/>
            </a:solidFill>
          </p:spPr>
          <p:txBody>
            <a:bodyPr wrap="square" lIns="0" tIns="0" rIns="0" bIns="0" rtlCol="0"/>
            <a:lstStyle/>
            <a:p>
              <a:endParaRPr sz="1588"/>
            </a:p>
          </p:txBody>
        </p:sp>
        <p:pic>
          <p:nvPicPr>
            <p:cNvPr id="28" name="object 28"/>
            <p:cNvPicPr/>
            <p:nvPr/>
          </p:nvPicPr>
          <p:blipFill>
            <a:blip r:embed="rId17" cstate="print"/>
            <a:stretch>
              <a:fillRect/>
            </a:stretch>
          </p:blipFill>
          <p:spPr>
            <a:xfrm>
              <a:off x="5558586" y="970064"/>
              <a:ext cx="2398141" cy="152247"/>
            </a:xfrm>
            <a:prstGeom prst="rect">
              <a:avLst/>
            </a:prstGeom>
          </p:spPr>
        </p:pic>
      </p:grpSp>
      <p:pic>
        <p:nvPicPr>
          <p:cNvPr id="29" name="object 29"/>
          <p:cNvPicPr/>
          <p:nvPr/>
        </p:nvPicPr>
        <p:blipFill>
          <a:blip r:embed="rId18" cstate="print"/>
          <a:stretch>
            <a:fillRect/>
          </a:stretch>
        </p:blipFill>
        <p:spPr>
          <a:xfrm>
            <a:off x="3716430" y="1091263"/>
            <a:ext cx="4828547" cy="134526"/>
          </a:xfrm>
          <a:prstGeom prst="rect">
            <a:avLst/>
          </a:prstGeom>
        </p:spPr>
      </p:pic>
      <p:grpSp>
        <p:nvGrpSpPr>
          <p:cNvPr id="30" name="object 30"/>
          <p:cNvGrpSpPr/>
          <p:nvPr/>
        </p:nvGrpSpPr>
        <p:grpSpPr>
          <a:xfrm>
            <a:off x="3718078" y="1332357"/>
            <a:ext cx="202266" cy="122144"/>
            <a:chOff x="2334221" y="1510004"/>
            <a:chExt cx="229235" cy="138430"/>
          </a:xfrm>
        </p:grpSpPr>
        <p:sp>
          <p:nvSpPr>
            <p:cNvPr id="31" name="object 31"/>
            <p:cNvSpPr/>
            <p:nvPr/>
          </p:nvSpPr>
          <p:spPr>
            <a:xfrm>
              <a:off x="2334221" y="1510461"/>
              <a:ext cx="12700" cy="109220"/>
            </a:xfrm>
            <a:custGeom>
              <a:avLst/>
              <a:gdLst/>
              <a:ahLst/>
              <a:cxnLst/>
              <a:rect l="l" t="t" r="r" b="b"/>
              <a:pathLst>
                <a:path w="12700" h="109219">
                  <a:moveTo>
                    <a:pt x="12649" y="108790"/>
                  </a:moveTo>
                  <a:lnTo>
                    <a:pt x="12649" y="0"/>
                  </a:lnTo>
                  <a:lnTo>
                    <a:pt x="0" y="0"/>
                  </a:lnTo>
                  <a:lnTo>
                    <a:pt x="0" y="108790"/>
                  </a:lnTo>
                  <a:lnTo>
                    <a:pt x="12649" y="108790"/>
                  </a:lnTo>
                  <a:close/>
                </a:path>
              </a:pathLst>
            </a:custGeom>
            <a:solidFill>
              <a:srgbClr val="333333"/>
            </a:solidFill>
          </p:spPr>
          <p:txBody>
            <a:bodyPr wrap="square" lIns="0" tIns="0" rIns="0" bIns="0" rtlCol="0"/>
            <a:lstStyle/>
            <a:p>
              <a:endParaRPr sz="1588"/>
            </a:p>
          </p:txBody>
        </p:sp>
        <p:pic>
          <p:nvPicPr>
            <p:cNvPr id="32" name="object 32"/>
            <p:cNvPicPr/>
            <p:nvPr/>
          </p:nvPicPr>
          <p:blipFill>
            <a:blip r:embed="rId19" cstate="print"/>
            <a:stretch>
              <a:fillRect/>
            </a:stretch>
          </p:blipFill>
          <p:spPr>
            <a:xfrm>
              <a:off x="2374874" y="1510004"/>
              <a:ext cx="188125" cy="137896"/>
            </a:xfrm>
            <a:prstGeom prst="rect">
              <a:avLst/>
            </a:prstGeom>
          </p:spPr>
        </p:pic>
      </p:grpSp>
      <p:grpSp>
        <p:nvGrpSpPr>
          <p:cNvPr id="33" name="object 33"/>
          <p:cNvGrpSpPr/>
          <p:nvPr/>
        </p:nvGrpSpPr>
        <p:grpSpPr>
          <a:xfrm>
            <a:off x="3708115" y="1645954"/>
            <a:ext cx="365312" cy="103654"/>
            <a:chOff x="2322931" y="1865414"/>
            <a:chExt cx="414020" cy="117475"/>
          </a:xfrm>
        </p:grpSpPr>
        <p:pic>
          <p:nvPicPr>
            <p:cNvPr id="34" name="object 34"/>
            <p:cNvPicPr/>
            <p:nvPr/>
          </p:nvPicPr>
          <p:blipFill>
            <a:blip r:embed="rId20" cstate="print"/>
            <a:stretch>
              <a:fillRect/>
            </a:stretch>
          </p:blipFill>
          <p:spPr>
            <a:xfrm>
              <a:off x="2322931" y="1865414"/>
              <a:ext cx="185699" cy="115785"/>
            </a:xfrm>
            <a:prstGeom prst="rect">
              <a:avLst/>
            </a:prstGeom>
          </p:spPr>
        </p:pic>
        <p:pic>
          <p:nvPicPr>
            <p:cNvPr id="35" name="object 35"/>
            <p:cNvPicPr/>
            <p:nvPr/>
          </p:nvPicPr>
          <p:blipFill>
            <a:blip r:embed="rId21" cstate="print"/>
            <a:stretch>
              <a:fillRect/>
            </a:stretch>
          </p:blipFill>
          <p:spPr>
            <a:xfrm>
              <a:off x="2529497" y="1865414"/>
              <a:ext cx="163220" cy="117271"/>
            </a:xfrm>
            <a:prstGeom prst="rect">
              <a:avLst/>
            </a:prstGeom>
          </p:spPr>
        </p:pic>
        <p:sp>
          <p:nvSpPr>
            <p:cNvPr id="36" name="object 36"/>
            <p:cNvSpPr/>
            <p:nvPr/>
          </p:nvSpPr>
          <p:spPr>
            <a:xfrm>
              <a:off x="2714180" y="1865414"/>
              <a:ext cx="22860" cy="116205"/>
            </a:xfrm>
            <a:custGeom>
              <a:avLst/>
              <a:gdLst/>
              <a:ahLst/>
              <a:cxnLst/>
              <a:rect l="l" t="t" r="r" b="b"/>
              <a:pathLst>
                <a:path w="22860" h="116205">
                  <a:moveTo>
                    <a:pt x="22699" y="115785"/>
                  </a:moveTo>
                  <a:lnTo>
                    <a:pt x="22699" y="0"/>
                  </a:lnTo>
                  <a:lnTo>
                    <a:pt x="0" y="0"/>
                  </a:lnTo>
                  <a:lnTo>
                    <a:pt x="0" y="115785"/>
                  </a:lnTo>
                  <a:lnTo>
                    <a:pt x="22699" y="115785"/>
                  </a:lnTo>
                  <a:close/>
                </a:path>
              </a:pathLst>
            </a:custGeom>
            <a:solidFill>
              <a:srgbClr val="333333"/>
            </a:solidFill>
          </p:spPr>
          <p:txBody>
            <a:bodyPr wrap="square" lIns="0" tIns="0" rIns="0" bIns="0" rtlCol="0"/>
            <a:lstStyle/>
            <a:p>
              <a:endParaRPr sz="1588"/>
            </a:p>
          </p:txBody>
        </p:sp>
      </p:grpSp>
      <p:grpSp>
        <p:nvGrpSpPr>
          <p:cNvPr id="37" name="object 37"/>
          <p:cNvGrpSpPr/>
          <p:nvPr/>
        </p:nvGrpSpPr>
        <p:grpSpPr>
          <a:xfrm>
            <a:off x="4121086" y="1645954"/>
            <a:ext cx="235324" cy="103654"/>
            <a:chOff x="2790964" y="1865414"/>
            <a:chExt cx="266700" cy="117475"/>
          </a:xfrm>
        </p:grpSpPr>
        <p:pic>
          <p:nvPicPr>
            <p:cNvPr id="38" name="object 38"/>
            <p:cNvPicPr/>
            <p:nvPr/>
          </p:nvPicPr>
          <p:blipFill>
            <a:blip r:embed="rId22" cstate="print"/>
            <a:stretch>
              <a:fillRect/>
            </a:stretch>
          </p:blipFill>
          <p:spPr>
            <a:xfrm>
              <a:off x="2790964" y="1896287"/>
              <a:ext cx="74193" cy="86398"/>
            </a:xfrm>
            <a:prstGeom prst="rect">
              <a:avLst/>
            </a:prstGeom>
          </p:spPr>
        </p:pic>
        <p:pic>
          <p:nvPicPr>
            <p:cNvPr id="39" name="object 39"/>
            <p:cNvPicPr/>
            <p:nvPr/>
          </p:nvPicPr>
          <p:blipFill>
            <a:blip r:embed="rId23" cstate="print"/>
            <a:stretch>
              <a:fillRect/>
            </a:stretch>
          </p:blipFill>
          <p:spPr>
            <a:xfrm>
              <a:off x="2886608" y="1865414"/>
              <a:ext cx="170954" cy="117271"/>
            </a:xfrm>
            <a:prstGeom prst="rect">
              <a:avLst/>
            </a:prstGeom>
          </p:spPr>
        </p:pic>
      </p:grpSp>
      <p:pic>
        <p:nvPicPr>
          <p:cNvPr id="40" name="object 40"/>
          <p:cNvPicPr/>
          <p:nvPr/>
        </p:nvPicPr>
        <p:blipFill>
          <a:blip r:embed="rId24" cstate="print"/>
          <a:stretch>
            <a:fillRect/>
          </a:stretch>
        </p:blipFill>
        <p:spPr>
          <a:xfrm>
            <a:off x="4410422" y="1645953"/>
            <a:ext cx="1707641" cy="134471"/>
          </a:xfrm>
          <a:prstGeom prst="rect">
            <a:avLst/>
          </a:prstGeom>
        </p:spPr>
      </p:pic>
      <p:grpSp>
        <p:nvGrpSpPr>
          <p:cNvPr id="41" name="object 41"/>
          <p:cNvGrpSpPr/>
          <p:nvPr/>
        </p:nvGrpSpPr>
        <p:grpSpPr>
          <a:xfrm>
            <a:off x="6158473" y="1645954"/>
            <a:ext cx="2063563" cy="103654"/>
            <a:chOff x="5100002" y="1865414"/>
            <a:chExt cx="2338705" cy="117475"/>
          </a:xfrm>
        </p:grpSpPr>
        <p:pic>
          <p:nvPicPr>
            <p:cNvPr id="42" name="object 42"/>
            <p:cNvPicPr/>
            <p:nvPr/>
          </p:nvPicPr>
          <p:blipFill>
            <a:blip r:embed="rId25" cstate="print"/>
            <a:stretch>
              <a:fillRect/>
            </a:stretch>
          </p:blipFill>
          <p:spPr>
            <a:xfrm>
              <a:off x="5100002" y="1865414"/>
              <a:ext cx="2266772" cy="117271"/>
            </a:xfrm>
            <a:prstGeom prst="rect">
              <a:avLst/>
            </a:prstGeom>
          </p:spPr>
        </p:pic>
        <p:sp>
          <p:nvSpPr>
            <p:cNvPr id="43" name="object 43"/>
            <p:cNvSpPr/>
            <p:nvPr/>
          </p:nvSpPr>
          <p:spPr>
            <a:xfrm>
              <a:off x="7389571" y="1865413"/>
              <a:ext cx="49530" cy="116205"/>
            </a:xfrm>
            <a:custGeom>
              <a:avLst/>
              <a:gdLst/>
              <a:ahLst/>
              <a:cxnLst/>
              <a:rect l="l" t="t" r="r" b="b"/>
              <a:pathLst>
                <a:path w="49529" h="116205">
                  <a:moveTo>
                    <a:pt x="12420" y="0"/>
                  </a:moveTo>
                  <a:lnTo>
                    <a:pt x="0" y="0"/>
                  </a:lnTo>
                  <a:lnTo>
                    <a:pt x="0" y="115785"/>
                  </a:lnTo>
                  <a:lnTo>
                    <a:pt x="12420" y="115785"/>
                  </a:lnTo>
                  <a:lnTo>
                    <a:pt x="12420" y="0"/>
                  </a:lnTo>
                  <a:close/>
                </a:path>
                <a:path w="49529" h="116205">
                  <a:moveTo>
                    <a:pt x="48983" y="0"/>
                  </a:moveTo>
                  <a:lnTo>
                    <a:pt x="36563" y="0"/>
                  </a:lnTo>
                  <a:lnTo>
                    <a:pt x="36563" y="115785"/>
                  </a:lnTo>
                  <a:lnTo>
                    <a:pt x="48983" y="115785"/>
                  </a:lnTo>
                  <a:lnTo>
                    <a:pt x="48983" y="0"/>
                  </a:lnTo>
                  <a:close/>
                </a:path>
              </a:pathLst>
            </a:custGeom>
            <a:solidFill>
              <a:srgbClr val="333333"/>
            </a:solidFill>
          </p:spPr>
          <p:txBody>
            <a:bodyPr wrap="square" lIns="0" tIns="0" rIns="0" bIns="0" rtlCol="0"/>
            <a:lstStyle/>
            <a:p>
              <a:endParaRPr sz="1588"/>
            </a:p>
          </p:txBody>
        </p:sp>
      </p:grpSp>
      <p:grpSp>
        <p:nvGrpSpPr>
          <p:cNvPr id="44" name="object 44"/>
          <p:cNvGrpSpPr/>
          <p:nvPr/>
        </p:nvGrpSpPr>
        <p:grpSpPr>
          <a:xfrm>
            <a:off x="8266938" y="1645236"/>
            <a:ext cx="287991" cy="104215"/>
            <a:chOff x="7489596" y="1864601"/>
            <a:chExt cx="326390" cy="118110"/>
          </a:xfrm>
        </p:grpSpPr>
        <p:pic>
          <p:nvPicPr>
            <p:cNvPr id="45" name="object 45"/>
            <p:cNvPicPr/>
            <p:nvPr/>
          </p:nvPicPr>
          <p:blipFill>
            <a:blip r:embed="rId26" cstate="print"/>
            <a:stretch>
              <a:fillRect/>
            </a:stretch>
          </p:blipFill>
          <p:spPr>
            <a:xfrm>
              <a:off x="7489596" y="1864601"/>
              <a:ext cx="130479" cy="118084"/>
            </a:xfrm>
            <a:prstGeom prst="rect">
              <a:avLst/>
            </a:prstGeom>
          </p:spPr>
        </p:pic>
        <p:pic>
          <p:nvPicPr>
            <p:cNvPr id="46" name="object 46"/>
            <p:cNvPicPr/>
            <p:nvPr/>
          </p:nvPicPr>
          <p:blipFill>
            <a:blip r:embed="rId27" cstate="print"/>
            <a:stretch>
              <a:fillRect/>
            </a:stretch>
          </p:blipFill>
          <p:spPr>
            <a:xfrm>
              <a:off x="7639507" y="1898154"/>
              <a:ext cx="176098" cy="83045"/>
            </a:xfrm>
            <a:prstGeom prst="rect">
              <a:avLst/>
            </a:prstGeom>
          </p:spPr>
        </p:pic>
      </p:grpSp>
      <p:grpSp>
        <p:nvGrpSpPr>
          <p:cNvPr id="47" name="object 47"/>
          <p:cNvGrpSpPr/>
          <p:nvPr/>
        </p:nvGrpSpPr>
        <p:grpSpPr>
          <a:xfrm>
            <a:off x="3711119" y="1881277"/>
            <a:ext cx="4499162" cy="135031"/>
            <a:chOff x="2326335" y="2132114"/>
            <a:chExt cx="5099050" cy="153035"/>
          </a:xfrm>
        </p:grpSpPr>
        <p:pic>
          <p:nvPicPr>
            <p:cNvPr id="48" name="object 48"/>
            <p:cNvPicPr/>
            <p:nvPr/>
          </p:nvPicPr>
          <p:blipFill>
            <a:blip r:embed="rId28" cstate="print"/>
            <a:stretch>
              <a:fillRect/>
            </a:stretch>
          </p:blipFill>
          <p:spPr>
            <a:xfrm>
              <a:off x="2326335" y="2132114"/>
              <a:ext cx="2109978" cy="152476"/>
            </a:xfrm>
            <a:prstGeom prst="rect">
              <a:avLst/>
            </a:prstGeom>
          </p:spPr>
        </p:pic>
        <p:pic>
          <p:nvPicPr>
            <p:cNvPr id="49" name="object 49"/>
            <p:cNvPicPr/>
            <p:nvPr/>
          </p:nvPicPr>
          <p:blipFill>
            <a:blip r:embed="rId29" cstate="print"/>
            <a:stretch>
              <a:fillRect/>
            </a:stretch>
          </p:blipFill>
          <p:spPr>
            <a:xfrm>
              <a:off x="4459122" y="2132114"/>
              <a:ext cx="2490762" cy="152247"/>
            </a:xfrm>
            <a:prstGeom prst="rect">
              <a:avLst/>
            </a:prstGeom>
          </p:spPr>
        </p:pic>
        <p:pic>
          <p:nvPicPr>
            <p:cNvPr id="50" name="object 50"/>
            <p:cNvPicPr/>
            <p:nvPr/>
          </p:nvPicPr>
          <p:blipFill>
            <a:blip r:embed="rId30" cstate="print"/>
            <a:stretch>
              <a:fillRect/>
            </a:stretch>
          </p:blipFill>
          <p:spPr>
            <a:xfrm>
              <a:off x="6988759" y="2139111"/>
              <a:ext cx="436308" cy="145478"/>
            </a:xfrm>
            <a:prstGeom prst="rect">
              <a:avLst/>
            </a:prstGeom>
          </p:spPr>
        </p:pic>
      </p:grpSp>
      <p:grpSp>
        <p:nvGrpSpPr>
          <p:cNvPr id="51" name="object 51"/>
          <p:cNvGrpSpPr/>
          <p:nvPr/>
        </p:nvGrpSpPr>
        <p:grpSpPr>
          <a:xfrm>
            <a:off x="3712431" y="2116601"/>
            <a:ext cx="2939863" cy="135031"/>
            <a:chOff x="2327821" y="2398814"/>
            <a:chExt cx="3331845" cy="153035"/>
          </a:xfrm>
        </p:grpSpPr>
        <p:pic>
          <p:nvPicPr>
            <p:cNvPr id="52" name="object 52"/>
            <p:cNvPicPr/>
            <p:nvPr/>
          </p:nvPicPr>
          <p:blipFill>
            <a:blip r:embed="rId31" cstate="print"/>
            <a:stretch>
              <a:fillRect/>
            </a:stretch>
          </p:blipFill>
          <p:spPr>
            <a:xfrm>
              <a:off x="2327821" y="2398814"/>
              <a:ext cx="3297478" cy="152476"/>
            </a:xfrm>
            <a:prstGeom prst="rect">
              <a:avLst/>
            </a:prstGeom>
          </p:spPr>
        </p:pic>
        <p:sp>
          <p:nvSpPr>
            <p:cNvPr id="53" name="object 53"/>
            <p:cNvSpPr/>
            <p:nvPr/>
          </p:nvSpPr>
          <p:spPr>
            <a:xfrm>
              <a:off x="5641403" y="2497264"/>
              <a:ext cx="17780" cy="19685"/>
            </a:xfrm>
            <a:custGeom>
              <a:avLst/>
              <a:gdLst/>
              <a:ahLst/>
              <a:cxnLst/>
              <a:rect l="l" t="t" r="r" b="b"/>
              <a:pathLst>
                <a:path w="17779" h="19685">
                  <a:moveTo>
                    <a:pt x="17703" y="13017"/>
                  </a:moveTo>
                  <a:lnTo>
                    <a:pt x="17703" y="6121"/>
                  </a:lnTo>
                  <a:lnTo>
                    <a:pt x="16840" y="3657"/>
                  </a:lnTo>
                  <a:lnTo>
                    <a:pt x="13360" y="723"/>
                  </a:lnTo>
                  <a:lnTo>
                    <a:pt x="11226" y="0"/>
                  </a:lnTo>
                  <a:lnTo>
                    <a:pt x="6273" y="0"/>
                  </a:lnTo>
                  <a:lnTo>
                    <a:pt x="4216" y="723"/>
                  </a:lnTo>
                  <a:lnTo>
                    <a:pt x="838" y="3657"/>
                  </a:lnTo>
                  <a:lnTo>
                    <a:pt x="0" y="6121"/>
                  </a:lnTo>
                  <a:lnTo>
                    <a:pt x="0" y="9588"/>
                  </a:lnTo>
                  <a:lnTo>
                    <a:pt x="0" y="13017"/>
                  </a:lnTo>
                  <a:lnTo>
                    <a:pt x="838" y="15506"/>
                  </a:lnTo>
                  <a:lnTo>
                    <a:pt x="4216" y="18630"/>
                  </a:lnTo>
                  <a:lnTo>
                    <a:pt x="6273" y="19405"/>
                  </a:lnTo>
                  <a:lnTo>
                    <a:pt x="11226" y="19405"/>
                  </a:lnTo>
                  <a:lnTo>
                    <a:pt x="13360" y="18630"/>
                  </a:lnTo>
                  <a:lnTo>
                    <a:pt x="16840" y="15506"/>
                  </a:lnTo>
                  <a:lnTo>
                    <a:pt x="17703" y="13017"/>
                  </a:lnTo>
                  <a:close/>
                </a:path>
              </a:pathLst>
            </a:custGeom>
            <a:solidFill>
              <a:srgbClr val="333333"/>
            </a:solidFill>
          </p:spPr>
          <p:txBody>
            <a:bodyPr wrap="square" lIns="0" tIns="0" rIns="0" bIns="0" rtlCol="0"/>
            <a:lstStyle/>
            <a:p>
              <a:endParaRPr sz="1588"/>
            </a:p>
          </p:txBody>
        </p:sp>
      </p:grpSp>
      <p:pic>
        <p:nvPicPr>
          <p:cNvPr id="54" name="object 54"/>
          <p:cNvPicPr/>
          <p:nvPr/>
        </p:nvPicPr>
        <p:blipFill>
          <a:blip r:embed="rId32" cstate="print"/>
          <a:stretch>
            <a:fillRect/>
          </a:stretch>
        </p:blipFill>
        <p:spPr>
          <a:xfrm>
            <a:off x="3716879" y="2435969"/>
            <a:ext cx="356257" cy="103474"/>
          </a:xfrm>
          <a:prstGeom prst="rect">
            <a:avLst/>
          </a:prstGeom>
        </p:spPr>
      </p:pic>
      <p:pic>
        <p:nvPicPr>
          <p:cNvPr id="55" name="object 55"/>
          <p:cNvPicPr/>
          <p:nvPr/>
        </p:nvPicPr>
        <p:blipFill>
          <a:blip r:embed="rId33" cstate="print"/>
          <a:stretch>
            <a:fillRect/>
          </a:stretch>
        </p:blipFill>
        <p:spPr>
          <a:xfrm>
            <a:off x="4112525" y="2435240"/>
            <a:ext cx="187508" cy="104203"/>
          </a:xfrm>
          <a:prstGeom prst="rect">
            <a:avLst/>
          </a:prstGeom>
        </p:spPr>
      </p:pic>
      <p:grpSp>
        <p:nvGrpSpPr>
          <p:cNvPr id="56" name="object 56"/>
          <p:cNvGrpSpPr/>
          <p:nvPr/>
        </p:nvGrpSpPr>
        <p:grpSpPr>
          <a:xfrm>
            <a:off x="4340599" y="2435968"/>
            <a:ext cx="1240491" cy="104215"/>
            <a:chOff x="3039745" y="2760764"/>
            <a:chExt cx="1405890" cy="118110"/>
          </a:xfrm>
        </p:grpSpPr>
        <p:pic>
          <p:nvPicPr>
            <p:cNvPr id="57" name="object 57"/>
            <p:cNvPicPr/>
            <p:nvPr/>
          </p:nvPicPr>
          <p:blipFill>
            <a:blip r:embed="rId34" cstate="print"/>
            <a:stretch>
              <a:fillRect/>
            </a:stretch>
          </p:blipFill>
          <p:spPr>
            <a:xfrm>
              <a:off x="3039745" y="2766199"/>
              <a:ext cx="155625" cy="111836"/>
            </a:xfrm>
            <a:prstGeom prst="rect">
              <a:avLst/>
            </a:prstGeom>
          </p:spPr>
        </p:pic>
        <p:pic>
          <p:nvPicPr>
            <p:cNvPr id="58" name="object 58"/>
            <p:cNvPicPr/>
            <p:nvPr/>
          </p:nvPicPr>
          <p:blipFill>
            <a:blip r:embed="rId35" cstate="print"/>
            <a:stretch>
              <a:fillRect/>
            </a:stretch>
          </p:blipFill>
          <p:spPr>
            <a:xfrm>
              <a:off x="3216833" y="2760764"/>
              <a:ext cx="1156423" cy="117792"/>
            </a:xfrm>
            <a:prstGeom prst="rect">
              <a:avLst/>
            </a:prstGeom>
          </p:spPr>
        </p:pic>
        <p:sp>
          <p:nvSpPr>
            <p:cNvPr id="59" name="object 59"/>
            <p:cNvSpPr/>
            <p:nvPr/>
          </p:nvSpPr>
          <p:spPr>
            <a:xfrm>
              <a:off x="4396054" y="2760763"/>
              <a:ext cx="49530" cy="116205"/>
            </a:xfrm>
            <a:custGeom>
              <a:avLst/>
              <a:gdLst/>
              <a:ahLst/>
              <a:cxnLst/>
              <a:rect l="l" t="t" r="r" b="b"/>
              <a:pathLst>
                <a:path w="49529" h="116205">
                  <a:moveTo>
                    <a:pt x="12420" y="0"/>
                  </a:moveTo>
                  <a:lnTo>
                    <a:pt x="0" y="0"/>
                  </a:lnTo>
                  <a:lnTo>
                    <a:pt x="0" y="115785"/>
                  </a:lnTo>
                  <a:lnTo>
                    <a:pt x="12420" y="115785"/>
                  </a:lnTo>
                  <a:lnTo>
                    <a:pt x="12420" y="0"/>
                  </a:lnTo>
                  <a:close/>
                </a:path>
                <a:path w="49529" h="116205">
                  <a:moveTo>
                    <a:pt x="48983" y="0"/>
                  </a:moveTo>
                  <a:lnTo>
                    <a:pt x="36563" y="0"/>
                  </a:lnTo>
                  <a:lnTo>
                    <a:pt x="36563" y="115785"/>
                  </a:lnTo>
                  <a:lnTo>
                    <a:pt x="48983" y="115785"/>
                  </a:lnTo>
                  <a:lnTo>
                    <a:pt x="48983" y="0"/>
                  </a:lnTo>
                  <a:close/>
                </a:path>
              </a:pathLst>
            </a:custGeom>
            <a:solidFill>
              <a:srgbClr val="333333"/>
            </a:solidFill>
          </p:spPr>
          <p:txBody>
            <a:bodyPr wrap="square" lIns="0" tIns="0" rIns="0" bIns="0" rtlCol="0"/>
            <a:lstStyle/>
            <a:p>
              <a:endParaRPr sz="1588"/>
            </a:p>
          </p:txBody>
        </p:sp>
      </p:grpSp>
      <p:grpSp>
        <p:nvGrpSpPr>
          <p:cNvPr id="60" name="object 60"/>
          <p:cNvGrpSpPr/>
          <p:nvPr/>
        </p:nvGrpSpPr>
        <p:grpSpPr>
          <a:xfrm>
            <a:off x="5635124" y="2435968"/>
            <a:ext cx="448795" cy="134471"/>
            <a:chOff x="4506874" y="2760764"/>
            <a:chExt cx="508634" cy="152400"/>
          </a:xfrm>
        </p:grpSpPr>
        <p:pic>
          <p:nvPicPr>
            <p:cNvPr id="61" name="object 61"/>
            <p:cNvPicPr/>
            <p:nvPr/>
          </p:nvPicPr>
          <p:blipFill>
            <a:blip r:embed="rId36" cstate="print"/>
            <a:stretch>
              <a:fillRect/>
            </a:stretch>
          </p:blipFill>
          <p:spPr>
            <a:xfrm>
              <a:off x="4506874" y="2793504"/>
              <a:ext cx="71729" cy="119507"/>
            </a:xfrm>
            <a:prstGeom prst="rect">
              <a:avLst/>
            </a:prstGeom>
          </p:spPr>
        </p:pic>
        <p:pic>
          <p:nvPicPr>
            <p:cNvPr id="62" name="object 62"/>
            <p:cNvPicPr/>
            <p:nvPr/>
          </p:nvPicPr>
          <p:blipFill>
            <a:blip r:embed="rId37" cstate="print"/>
            <a:stretch>
              <a:fillRect/>
            </a:stretch>
          </p:blipFill>
          <p:spPr>
            <a:xfrm>
              <a:off x="4598212" y="2760764"/>
              <a:ext cx="328053" cy="117271"/>
            </a:xfrm>
            <a:prstGeom prst="rect">
              <a:avLst/>
            </a:prstGeom>
          </p:spPr>
        </p:pic>
        <p:pic>
          <p:nvPicPr>
            <p:cNvPr id="63" name="object 63"/>
            <p:cNvPicPr/>
            <p:nvPr/>
          </p:nvPicPr>
          <p:blipFill>
            <a:blip r:embed="rId38" cstate="print"/>
            <a:stretch>
              <a:fillRect/>
            </a:stretch>
          </p:blipFill>
          <p:spPr>
            <a:xfrm>
              <a:off x="4945951" y="2793504"/>
              <a:ext cx="69138" cy="84525"/>
            </a:xfrm>
            <a:prstGeom prst="rect">
              <a:avLst/>
            </a:prstGeom>
          </p:spPr>
        </p:pic>
      </p:grpSp>
      <p:sp>
        <p:nvSpPr>
          <p:cNvPr id="64" name="object 64"/>
          <p:cNvSpPr/>
          <p:nvPr/>
        </p:nvSpPr>
        <p:spPr>
          <a:xfrm>
            <a:off x="6134279" y="2442142"/>
            <a:ext cx="35299" cy="96371"/>
          </a:xfrm>
          <a:custGeom>
            <a:avLst/>
            <a:gdLst/>
            <a:ahLst/>
            <a:cxnLst/>
            <a:rect l="l" t="t" r="r" b="b"/>
            <a:pathLst>
              <a:path w="40004" h="109219">
                <a:moveTo>
                  <a:pt x="39738" y="108788"/>
                </a:moveTo>
                <a:lnTo>
                  <a:pt x="39738" y="0"/>
                </a:lnTo>
                <a:lnTo>
                  <a:pt x="29476" y="0"/>
                </a:lnTo>
                <a:lnTo>
                  <a:pt x="0" y="22694"/>
                </a:lnTo>
                <a:lnTo>
                  <a:pt x="6477" y="31102"/>
                </a:lnTo>
                <a:lnTo>
                  <a:pt x="25234" y="15887"/>
                </a:lnTo>
                <a:lnTo>
                  <a:pt x="28206" y="12941"/>
                </a:lnTo>
                <a:lnTo>
                  <a:pt x="28054" y="14782"/>
                </a:lnTo>
                <a:lnTo>
                  <a:pt x="27686" y="108788"/>
                </a:lnTo>
                <a:lnTo>
                  <a:pt x="39738" y="108788"/>
                </a:lnTo>
                <a:close/>
              </a:path>
            </a:pathLst>
          </a:custGeom>
          <a:solidFill>
            <a:srgbClr val="333333"/>
          </a:solidFill>
        </p:spPr>
        <p:txBody>
          <a:bodyPr wrap="square" lIns="0" tIns="0" rIns="0" bIns="0" rtlCol="0"/>
          <a:lstStyle/>
          <a:p>
            <a:endParaRPr sz="1588"/>
          </a:p>
        </p:txBody>
      </p:sp>
      <p:grpSp>
        <p:nvGrpSpPr>
          <p:cNvPr id="65" name="object 65"/>
          <p:cNvGrpSpPr/>
          <p:nvPr/>
        </p:nvGrpSpPr>
        <p:grpSpPr>
          <a:xfrm>
            <a:off x="6243728" y="2435251"/>
            <a:ext cx="2273113" cy="135591"/>
            <a:chOff x="5196624" y="2759951"/>
            <a:chExt cx="2576195" cy="153670"/>
          </a:xfrm>
        </p:grpSpPr>
        <p:sp>
          <p:nvSpPr>
            <p:cNvPr id="66" name="object 66"/>
            <p:cNvSpPr/>
            <p:nvPr/>
          </p:nvSpPr>
          <p:spPr>
            <a:xfrm>
              <a:off x="5196624" y="2767304"/>
              <a:ext cx="216535" cy="109855"/>
            </a:xfrm>
            <a:custGeom>
              <a:avLst/>
              <a:gdLst/>
              <a:ahLst/>
              <a:cxnLst/>
              <a:rect l="l" t="t" r="r" b="b"/>
              <a:pathLst>
                <a:path w="216535" h="109855">
                  <a:moveTo>
                    <a:pt x="107302" y="457"/>
                  </a:moveTo>
                  <a:lnTo>
                    <a:pt x="88696" y="457"/>
                  </a:lnTo>
                  <a:lnTo>
                    <a:pt x="53721" y="90944"/>
                  </a:lnTo>
                  <a:lnTo>
                    <a:pt x="53200" y="90944"/>
                  </a:lnTo>
                  <a:lnTo>
                    <a:pt x="18745" y="457"/>
                  </a:lnTo>
                  <a:lnTo>
                    <a:pt x="0" y="457"/>
                  </a:lnTo>
                  <a:lnTo>
                    <a:pt x="0" y="109245"/>
                  </a:lnTo>
                  <a:lnTo>
                    <a:pt x="11747" y="109245"/>
                  </a:lnTo>
                  <a:lnTo>
                    <a:pt x="11747" y="36918"/>
                  </a:lnTo>
                  <a:lnTo>
                    <a:pt x="10706" y="12954"/>
                  </a:lnTo>
                  <a:lnTo>
                    <a:pt x="11303" y="12954"/>
                  </a:lnTo>
                  <a:lnTo>
                    <a:pt x="47840" y="109245"/>
                  </a:lnTo>
                  <a:lnTo>
                    <a:pt x="58178" y="109245"/>
                  </a:lnTo>
                  <a:lnTo>
                    <a:pt x="95173" y="13106"/>
                  </a:lnTo>
                  <a:lnTo>
                    <a:pt x="95758" y="13106"/>
                  </a:lnTo>
                  <a:lnTo>
                    <a:pt x="95046" y="26631"/>
                  </a:lnTo>
                  <a:lnTo>
                    <a:pt x="94792" y="109245"/>
                  </a:lnTo>
                  <a:lnTo>
                    <a:pt x="107302" y="109245"/>
                  </a:lnTo>
                  <a:lnTo>
                    <a:pt x="107302" y="457"/>
                  </a:lnTo>
                  <a:close/>
                </a:path>
                <a:path w="216535" h="109855">
                  <a:moveTo>
                    <a:pt x="216484" y="109245"/>
                  </a:moveTo>
                  <a:lnTo>
                    <a:pt x="186194" y="30962"/>
                  </a:lnTo>
                  <a:lnTo>
                    <a:pt x="186194" y="63474"/>
                  </a:lnTo>
                  <a:lnTo>
                    <a:pt x="150634" y="63474"/>
                  </a:lnTo>
                  <a:lnTo>
                    <a:pt x="165544" y="23114"/>
                  </a:lnTo>
                  <a:lnTo>
                    <a:pt x="168275" y="13182"/>
                  </a:lnTo>
                  <a:lnTo>
                    <a:pt x="173469" y="29171"/>
                  </a:lnTo>
                  <a:lnTo>
                    <a:pt x="186194" y="63474"/>
                  </a:lnTo>
                  <a:lnTo>
                    <a:pt x="186194" y="30962"/>
                  </a:lnTo>
                  <a:lnTo>
                    <a:pt x="174218" y="0"/>
                  </a:lnTo>
                  <a:lnTo>
                    <a:pt x="162839" y="0"/>
                  </a:lnTo>
                  <a:lnTo>
                    <a:pt x="120269" y="109245"/>
                  </a:lnTo>
                  <a:lnTo>
                    <a:pt x="133070" y="109245"/>
                  </a:lnTo>
                  <a:lnTo>
                    <a:pt x="146392" y="74714"/>
                  </a:lnTo>
                  <a:lnTo>
                    <a:pt x="150634" y="74714"/>
                  </a:lnTo>
                  <a:lnTo>
                    <a:pt x="186194" y="74714"/>
                  </a:lnTo>
                  <a:lnTo>
                    <a:pt x="189992" y="74714"/>
                  </a:lnTo>
                  <a:lnTo>
                    <a:pt x="203390" y="109245"/>
                  </a:lnTo>
                  <a:lnTo>
                    <a:pt x="216484" y="109245"/>
                  </a:lnTo>
                  <a:close/>
                </a:path>
              </a:pathLst>
            </a:custGeom>
            <a:solidFill>
              <a:srgbClr val="333333"/>
            </a:solidFill>
          </p:spPr>
          <p:txBody>
            <a:bodyPr wrap="square" lIns="0" tIns="0" rIns="0" bIns="0" rtlCol="0"/>
            <a:lstStyle/>
            <a:p>
              <a:endParaRPr sz="1588"/>
            </a:p>
          </p:txBody>
        </p:sp>
        <p:pic>
          <p:nvPicPr>
            <p:cNvPr id="67" name="object 67"/>
            <p:cNvPicPr/>
            <p:nvPr/>
          </p:nvPicPr>
          <p:blipFill>
            <a:blip r:embed="rId39" cstate="print"/>
            <a:stretch>
              <a:fillRect/>
            </a:stretch>
          </p:blipFill>
          <p:spPr>
            <a:xfrm>
              <a:off x="5426202" y="2759951"/>
              <a:ext cx="1347901" cy="118084"/>
            </a:xfrm>
            <a:prstGeom prst="rect">
              <a:avLst/>
            </a:prstGeom>
          </p:spPr>
        </p:pic>
        <p:pic>
          <p:nvPicPr>
            <p:cNvPr id="68" name="object 68"/>
            <p:cNvPicPr/>
            <p:nvPr/>
          </p:nvPicPr>
          <p:blipFill>
            <a:blip r:embed="rId40" cstate="print"/>
            <a:stretch>
              <a:fillRect/>
            </a:stretch>
          </p:blipFill>
          <p:spPr>
            <a:xfrm>
              <a:off x="6797649" y="2760764"/>
              <a:ext cx="974674" cy="152476"/>
            </a:xfrm>
            <a:prstGeom prst="rect">
              <a:avLst/>
            </a:prstGeom>
          </p:spPr>
        </p:pic>
      </p:grpSp>
      <p:grpSp>
        <p:nvGrpSpPr>
          <p:cNvPr id="69" name="object 69"/>
          <p:cNvGrpSpPr/>
          <p:nvPr/>
        </p:nvGrpSpPr>
        <p:grpSpPr>
          <a:xfrm>
            <a:off x="3711120" y="2671292"/>
            <a:ext cx="594472" cy="103654"/>
            <a:chOff x="2326335" y="3027464"/>
            <a:chExt cx="673735" cy="117475"/>
          </a:xfrm>
        </p:grpSpPr>
        <p:pic>
          <p:nvPicPr>
            <p:cNvPr id="70" name="object 70"/>
            <p:cNvPicPr/>
            <p:nvPr/>
          </p:nvPicPr>
          <p:blipFill>
            <a:blip r:embed="rId41" cstate="print"/>
            <a:stretch>
              <a:fillRect/>
            </a:stretch>
          </p:blipFill>
          <p:spPr>
            <a:xfrm>
              <a:off x="2326335" y="3027464"/>
              <a:ext cx="637590" cy="117271"/>
            </a:xfrm>
            <a:prstGeom prst="rect">
              <a:avLst/>
            </a:prstGeom>
          </p:spPr>
        </p:pic>
        <p:sp>
          <p:nvSpPr>
            <p:cNvPr id="71" name="object 71"/>
            <p:cNvSpPr/>
            <p:nvPr/>
          </p:nvSpPr>
          <p:spPr>
            <a:xfrm>
              <a:off x="2987471" y="3027464"/>
              <a:ext cx="12700" cy="116205"/>
            </a:xfrm>
            <a:custGeom>
              <a:avLst/>
              <a:gdLst/>
              <a:ahLst/>
              <a:cxnLst/>
              <a:rect l="l" t="t" r="r" b="b"/>
              <a:pathLst>
                <a:path w="12700" h="116205">
                  <a:moveTo>
                    <a:pt x="12428" y="115785"/>
                  </a:moveTo>
                  <a:lnTo>
                    <a:pt x="12428" y="0"/>
                  </a:lnTo>
                  <a:lnTo>
                    <a:pt x="0" y="0"/>
                  </a:lnTo>
                  <a:lnTo>
                    <a:pt x="0" y="115785"/>
                  </a:lnTo>
                  <a:lnTo>
                    <a:pt x="12428" y="115785"/>
                  </a:lnTo>
                  <a:close/>
                </a:path>
              </a:pathLst>
            </a:custGeom>
            <a:solidFill>
              <a:srgbClr val="333333"/>
            </a:solidFill>
          </p:spPr>
          <p:txBody>
            <a:bodyPr wrap="square" lIns="0" tIns="0" rIns="0" bIns="0" rtlCol="0"/>
            <a:lstStyle/>
            <a:p>
              <a:endParaRPr sz="1588"/>
            </a:p>
          </p:txBody>
        </p:sp>
      </p:grpSp>
      <p:grpSp>
        <p:nvGrpSpPr>
          <p:cNvPr id="72" name="object 72"/>
          <p:cNvGrpSpPr/>
          <p:nvPr/>
        </p:nvGrpSpPr>
        <p:grpSpPr>
          <a:xfrm>
            <a:off x="4355267" y="2675953"/>
            <a:ext cx="171450" cy="99732"/>
            <a:chOff x="3056369" y="3032747"/>
            <a:chExt cx="194310" cy="113030"/>
          </a:xfrm>
        </p:grpSpPr>
        <p:sp>
          <p:nvSpPr>
            <p:cNvPr id="73" name="object 73"/>
            <p:cNvSpPr/>
            <p:nvPr/>
          </p:nvSpPr>
          <p:spPr>
            <a:xfrm>
              <a:off x="3056369" y="3032747"/>
              <a:ext cx="106680" cy="113030"/>
            </a:xfrm>
            <a:custGeom>
              <a:avLst/>
              <a:gdLst/>
              <a:ahLst/>
              <a:cxnLst/>
              <a:rect l="l" t="t" r="r" b="b"/>
              <a:pathLst>
                <a:path w="106680" h="113030">
                  <a:moveTo>
                    <a:pt x="71729" y="55956"/>
                  </a:moveTo>
                  <a:lnTo>
                    <a:pt x="65278" y="17500"/>
                  </a:lnTo>
                  <a:lnTo>
                    <a:pt x="59220" y="9334"/>
                  </a:lnTo>
                  <a:lnTo>
                    <a:pt x="59220" y="45986"/>
                  </a:lnTo>
                  <a:lnTo>
                    <a:pt x="59220" y="55956"/>
                  </a:lnTo>
                  <a:lnTo>
                    <a:pt x="45923" y="99758"/>
                  </a:lnTo>
                  <a:lnTo>
                    <a:pt x="41389" y="101422"/>
                  </a:lnTo>
                  <a:lnTo>
                    <a:pt x="30073" y="101396"/>
                  </a:lnTo>
                  <a:lnTo>
                    <a:pt x="25654" y="99745"/>
                  </a:lnTo>
                  <a:lnTo>
                    <a:pt x="20205" y="94462"/>
                  </a:lnTo>
                  <a:lnTo>
                    <a:pt x="18669" y="92875"/>
                  </a:lnTo>
                  <a:lnTo>
                    <a:pt x="16205" y="87884"/>
                  </a:lnTo>
                  <a:lnTo>
                    <a:pt x="16205" y="87744"/>
                  </a:lnTo>
                  <a:lnTo>
                    <a:pt x="14681" y="81051"/>
                  </a:lnTo>
                  <a:lnTo>
                    <a:pt x="13703" y="75882"/>
                  </a:lnTo>
                  <a:lnTo>
                    <a:pt x="12992" y="69875"/>
                  </a:lnTo>
                  <a:lnTo>
                    <a:pt x="12560" y="63233"/>
                  </a:lnTo>
                  <a:lnTo>
                    <a:pt x="12420" y="55956"/>
                  </a:lnTo>
                  <a:lnTo>
                    <a:pt x="12420" y="45986"/>
                  </a:lnTo>
                  <a:lnTo>
                    <a:pt x="30073" y="10642"/>
                  </a:lnTo>
                  <a:lnTo>
                    <a:pt x="41389" y="10642"/>
                  </a:lnTo>
                  <a:lnTo>
                    <a:pt x="42189" y="10909"/>
                  </a:lnTo>
                  <a:lnTo>
                    <a:pt x="45923" y="12293"/>
                  </a:lnTo>
                  <a:lnTo>
                    <a:pt x="46062" y="12344"/>
                  </a:lnTo>
                  <a:lnTo>
                    <a:pt x="52819" y="19062"/>
                  </a:lnTo>
                  <a:lnTo>
                    <a:pt x="55321" y="24066"/>
                  </a:lnTo>
                  <a:lnTo>
                    <a:pt x="55321" y="23926"/>
                  </a:lnTo>
                  <a:lnTo>
                    <a:pt x="58458" y="37642"/>
                  </a:lnTo>
                  <a:lnTo>
                    <a:pt x="59220" y="45986"/>
                  </a:lnTo>
                  <a:lnTo>
                    <a:pt x="59220" y="9334"/>
                  </a:lnTo>
                  <a:lnTo>
                    <a:pt x="50723" y="2209"/>
                  </a:lnTo>
                  <a:lnTo>
                    <a:pt x="43967" y="0"/>
                  </a:lnTo>
                  <a:lnTo>
                    <a:pt x="27152" y="0"/>
                  </a:lnTo>
                  <a:lnTo>
                    <a:pt x="1968" y="32588"/>
                  </a:lnTo>
                  <a:lnTo>
                    <a:pt x="0" y="55956"/>
                  </a:lnTo>
                  <a:lnTo>
                    <a:pt x="215" y="63652"/>
                  </a:lnTo>
                  <a:lnTo>
                    <a:pt x="215" y="64236"/>
                  </a:lnTo>
                  <a:lnTo>
                    <a:pt x="876" y="71348"/>
                  </a:lnTo>
                  <a:lnTo>
                    <a:pt x="876" y="71818"/>
                  </a:lnTo>
                  <a:lnTo>
                    <a:pt x="2184" y="79616"/>
                  </a:lnTo>
                  <a:lnTo>
                    <a:pt x="27698" y="111988"/>
                  </a:lnTo>
                  <a:lnTo>
                    <a:pt x="42189" y="111988"/>
                  </a:lnTo>
                  <a:lnTo>
                    <a:pt x="71056" y="72669"/>
                  </a:lnTo>
                  <a:lnTo>
                    <a:pt x="71729" y="64782"/>
                  </a:lnTo>
                  <a:lnTo>
                    <a:pt x="71729" y="55956"/>
                  </a:lnTo>
                  <a:close/>
                </a:path>
                <a:path w="106680" h="113030">
                  <a:moveTo>
                    <a:pt x="106426" y="99288"/>
                  </a:moveTo>
                  <a:lnTo>
                    <a:pt x="105562" y="96824"/>
                  </a:lnTo>
                  <a:lnTo>
                    <a:pt x="102095" y="93891"/>
                  </a:lnTo>
                  <a:lnTo>
                    <a:pt x="99961" y="93167"/>
                  </a:lnTo>
                  <a:lnTo>
                    <a:pt x="94996" y="93167"/>
                  </a:lnTo>
                  <a:lnTo>
                    <a:pt x="92938" y="93891"/>
                  </a:lnTo>
                  <a:lnTo>
                    <a:pt x="89573" y="96824"/>
                  </a:lnTo>
                  <a:lnTo>
                    <a:pt x="88722" y="99288"/>
                  </a:lnTo>
                  <a:lnTo>
                    <a:pt x="88722" y="102755"/>
                  </a:lnTo>
                  <a:lnTo>
                    <a:pt x="88722" y="106184"/>
                  </a:lnTo>
                  <a:lnTo>
                    <a:pt x="89573" y="108673"/>
                  </a:lnTo>
                  <a:lnTo>
                    <a:pt x="92938" y="111798"/>
                  </a:lnTo>
                  <a:lnTo>
                    <a:pt x="94996" y="112572"/>
                  </a:lnTo>
                  <a:lnTo>
                    <a:pt x="99961" y="112572"/>
                  </a:lnTo>
                  <a:lnTo>
                    <a:pt x="102095" y="111798"/>
                  </a:lnTo>
                  <a:lnTo>
                    <a:pt x="105562" y="108673"/>
                  </a:lnTo>
                  <a:lnTo>
                    <a:pt x="106426" y="106184"/>
                  </a:lnTo>
                  <a:lnTo>
                    <a:pt x="106426" y="99288"/>
                  </a:lnTo>
                  <a:close/>
                </a:path>
              </a:pathLst>
            </a:custGeom>
            <a:solidFill>
              <a:srgbClr val="333333"/>
            </a:solidFill>
          </p:spPr>
          <p:txBody>
            <a:bodyPr wrap="square" lIns="0" tIns="0" rIns="0" bIns="0" rtlCol="0"/>
            <a:lstStyle/>
            <a:p>
              <a:endParaRPr sz="1588"/>
            </a:p>
          </p:txBody>
        </p:sp>
        <p:pic>
          <p:nvPicPr>
            <p:cNvPr id="74" name="object 74"/>
            <p:cNvPicPr/>
            <p:nvPr/>
          </p:nvPicPr>
          <p:blipFill>
            <a:blip r:embed="rId42" cstate="print"/>
            <a:stretch>
              <a:fillRect/>
            </a:stretch>
          </p:blipFill>
          <p:spPr>
            <a:xfrm>
              <a:off x="3181883" y="3034461"/>
              <a:ext cx="68529" cy="110274"/>
            </a:xfrm>
            <a:prstGeom prst="rect">
              <a:avLst/>
            </a:prstGeom>
          </p:spPr>
        </p:pic>
      </p:grpSp>
      <p:grpSp>
        <p:nvGrpSpPr>
          <p:cNvPr id="75" name="object 75"/>
          <p:cNvGrpSpPr/>
          <p:nvPr/>
        </p:nvGrpSpPr>
        <p:grpSpPr>
          <a:xfrm>
            <a:off x="4578936" y="2671292"/>
            <a:ext cx="3572996" cy="135031"/>
            <a:chOff x="3309861" y="3027464"/>
            <a:chExt cx="4049395" cy="153035"/>
          </a:xfrm>
        </p:grpSpPr>
        <p:sp>
          <p:nvSpPr>
            <p:cNvPr id="76" name="object 76"/>
            <p:cNvSpPr/>
            <p:nvPr/>
          </p:nvSpPr>
          <p:spPr>
            <a:xfrm>
              <a:off x="3309861" y="3034004"/>
              <a:ext cx="216535" cy="109855"/>
            </a:xfrm>
            <a:custGeom>
              <a:avLst/>
              <a:gdLst/>
              <a:ahLst/>
              <a:cxnLst/>
              <a:rect l="l" t="t" r="r" b="b"/>
              <a:pathLst>
                <a:path w="216535" h="109855">
                  <a:moveTo>
                    <a:pt x="107302" y="457"/>
                  </a:moveTo>
                  <a:lnTo>
                    <a:pt x="88709" y="457"/>
                  </a:lnTo>
                  <a:lnTo>
                    <a:pt x="53733" y="90944"/>
                  </a:lnTo>
                  <a:lnTo>
                    <a:pt x="53213" y="90944"/>
                  </a:lnTo>
                  <a:lnTo>
                    <a:pt x="18757" y="457"/>
                  </a:lnTo>
                  <a:lnTo>
                    <a:pt x="0" y="457"/>
                  </a:lnTo>
                  <a:lnTo>
                    <a:pt x="0" y="109245"/>
                  </a:lnTo>
                  <a:lnTo>
                    <a:pt x="11760" y="109245"/>
                  </a:lnTo>
                  <a:lnTo>
                    <a:pt x="11760" y="36918"/>
                  </a:lnTo>
                  <a:lnTo>
                    <a:pt x="10718" y="12954"/>
                  </a:lnTo>
                  <a:lnTo>
                    <a:pt x="11315" y="12954"/>
                  </a:lnTo>
                  <a:lnTo>
                    <a:pt x="47853" y="109245"/>
                  </a:lnTo>
                  <a:lnTo>
                    <a:pt x="58191" y="109245"/>
                  </a:lnTo>
                  <a:lnTo>
                    <a:pt x="95173" y="13106"/>
                  </a:lnTo>
                  <a:lnTo>
                    <a:pt x="95770" y="13106"/>
                  </a:lnTo>
                  <a:lnTo>
                    <a:pt x="95046" y="26631"/>
                  </a:lnTo>
                  <a:lnTo>
                    <a:pt x="94805" y="109245"/>
                  </a:lnTo>
                  <a:lnTo>
                    <a:pt x="107302" y="109245"/>
                  </a:lnTo>
                  <a:lnTo>
                    <a:pt x="107302" y="457"/>
                  </a:lnTo>
                  <a:close/>
                </a:path>
                <a:path w="216535" h="109855">
                  <a:moveTo>
                    <a:pt x="216496" y="109245"/>
                  </a:moveTo>
                  <a:lnTo>
                    <a:pt x="186207" y="30962"/>
                  </a:lnTo>
                  <a:lnTo>
                    <a:pt x="186207" y="63474"/>
                  </a:lnTo>
                  <a:lnTo>
                    <a:pt x="150647" y="63474"/>
                  </a:lnTo>
                  <a:lnTo>
                    <a:pt x="165011" y="24828"/>
                  </a:lnTo>
                  <a:lnTo>
                    <a:pt x="168275" y="13182"/>
                  </a:lnTo>
                  <a:lnTo>
                    <a:pt x="173482" y="29171"/>
                  </a:lnTo>
                  <a:lnTo>
                    <a:pt x="186207" y="63474"/>
                  </a:lnTo>
                  <a:lnTo>
                    <a:pt x="186207" y="30962"/>
                  </a:lnTo>
                  <a:lnTo>
                    <a:pt x="174231" y="0"/>
                  </a:lnTo>
                  <a:lnTo>
                    <a:pt x="162839" y="0"/>
                  </a:lnTo>
                  <a:lnTo>
                    <a:pt x="120281" y="109245"/>
                  </a:lnTo>
                  <a:lnTo>
                    <a:pt x="133083" y="109245"/>
                  </a:lnTo>
                  <a:lnTo>
                    <a:pt x="146392" y="74714"/>
                  </a:lnTo>
                  <a:lnTo>
                    <a:pt x="150647" y="74714"/>
                  </a:lnTo>
                  <a:lnTo>
                    <a:pt x="186207" y="74714"/>
                  </a:lnTo>
                  <a:lnTo>
                    <a:pt x="190004" y="74714"/>
                  </a:lnTo>
                  <a:lnTo>
                    <a:pt x="203403" y="109245"/>
                  </a:lnTo>
                  <a:lnTo>
                    <a:pt x="216496" y="109245"/>
                  </a:lnTo>
                  <a:close/>
                </a:path>
              </a:pathLst>
            </a:custGeom>
            <a:solidFill>
              <a:srgbClr val="333333"/>
            </a:solidFill>
          </p:spPr>
          <p:txBody>
            <a:bodyPr wrap="square" lIns="0" tIns="0" rIns="0" bIns="0" rtlCol="0"/>
            <a:lstStyle/>
            <a:p>
              <a:endParaRPr sz="1588"/>
            </a:p>
          </p:txBody>
        </p:sp>
        <p:pic>
          <p:nvPicPr>
            <p:cNvPr id="77" name="object 77"/>
            <p:cNvPicPr/>
            <p:nvPr/>
          </p:nvPicPr>
          <p:blipFill>
            <a:blip r:embed="rId43" cstate="print"/>
            <a:stretch>
              <a:fillRect/>
            </a:stretch>
          </p:blipFill>
          <p:spPr>
            <a:xfrm>
              <a:off x="3539439" y="3027464"/>
              <a:ext cx="2732201" cy="152463"/>
            </a:xfrm>
            <a:prstGeom prst="rect">
              <a:avLst/>
            </a:prstGeom>
          </p:spPr>
        </p:pic>
        <p:pic>
          <p:nvPicPr>
            <p:cNvPr id="78" name="object 78"/>
            <p:cNvPicPr/>
            <p:nvPr/>
          </p:nvPicPr>
          <p:blipFill>
            <a:blip r:embed="rId44" cstate="print"/>
            <a:stretch>
              <a:fillRect/>
            </a:stretch>
          </p:blipFill>
          <p:spPr>
            <a:xfrm>
              <a:off x="6295186" y="3027464"/>
              <a:ext cx="1024140" cy="152235"/>
            </a:xfrm>
            <a:prstGeom prst="rect">
              <a:avLst/>
            </a:prstGeom>
          </p:spPr>
        </p:pic>
        <p:sp>
          <p:nvSpPr>
            <p:cNvPr id="79" name="object 79"/>
            <p:cNvSpPr/>
            <p:nvPr/>
          </p:nvSpPr>
          <p:spPr>
            <a:xfrm>
              <a:off x="7341006" y="3125914"/>
              <a:ext cx="17780" cy="19685"/>
            </a:xfrm>
            <a:custGeom>
              <a:avLst/>
              <a:gdLst/>
              <a:ahLst/>
              <a:cxnLst/>
              <a:rect l="l" t="t" r="r" b="b"/>
              <a:pathLst>
                <a:path w="17779" h="19685">
                  <a:moveTo>
                    <a:pt x="17716" y="13017"/>
                  </a:moveTo>
                  <a:lnTo>
                    <a:pt x="17716" y="6121"/>
                  </a:lnTo>
                  <a:lnTo>
                    <a:pt x="16852" y="3657"/>
                  </a:lnTo>
                  <a:lnTo>
                    <a:pt x="13373" y="723"/>
                  </a:lnTo>
                  <a:lnTo>
                    <a:pt x="11239" y="0"/>
                  </a:lnTo>
                  <a:lnTo>
                    <a:pt x="6273" y="0"/>
                  </a:lnTo>
                  <a:lnTo>
                    <a:pt x="4216" y="723"/>
                  </a:lnTo>
                  <a:lnTo>
                    <a:pt x="850" y="3657"/>
                  </a:lnTo>
                  <a:lnTo>
                    <a:pt x="0" y="6121"/>
                  </a:lnTo>
                  <a:lnTo>
                    <a:pt x="0" y="9588"/>
                  </a:lnTo>
                  <a:lnTo>
                    <a:pt x="0" y="13017"/>
                  </a:lnTo>
                  <a:lnTo>
                    <a:pt x="850" y="15506"/>
                  </a:lnTo>
                  <a:lnTo>
                    <a:pt x="4216" y="18630"/>
                  </a:lnTo>
                  <a:lnTo>
                    <a:pt x="6273" y="19405"/>
                  </a:lnTo>
                  <a:lnTo>
                    <a:pt x="11239" y="19405"/>
                  </a:lnTo>
                  <a:lnTo>
                    <a:pt x="13373" y="18630"/>
                  </a:lnTo>
                  <a:lnTo>
                    <a:pt x="16852" y="15506"/>
                  </a:lnTo>
                  <a:lnTo>
                    <a:pt x="17716" y="13017"/>
                  </a:lnTo>
                  <a:close/>
                </a:path>
              </a:pathLst>
            </a:custGeom>
            <a:solidFill>
              <a:srgbClr val="333333"/>
            </a:solidFill>
          </p:spPr>
          <p:txBody>
            <a:bodyPr wrap="square" lIns="0" tIns="0" rIns="0" bIns="0" rtlCol="0"/>
            <a:lstStyle/>
            <a:p>
              <a:endParaRPr sz="1588"/>
            </a:p>
          </p:txBody>
        </p:sp>
      </p:grpSp>
      <p:grpSp>
        <p:nvGrpSpPr>
          <p:cNvPr id="80" name="object 80"/>
          <p:cNvGrpSpPr/>
          <p:nvPr/>
        </p:nvGrpSpPr>
        <p:grpSpPr>
          <a:xfrm>
            <a:off x="3711119" y="2990659"/>
            <a:ext cx="1538568" cy="104215"/>
            <a:chOff x="2326335" y="3389414"/>
            <a:chExt cx="1743710" cy="118110"/>
          </a:xfrm>
        </p:grpSpPr>
        <p:pic>
          <p:nvPicPr>
            <p:cNvPr id="81" name="object 81"/>
            <p:cNvPicPr/>
            <p:nvPr/>
          </p:nvPicPr>
          <p:blipFill>
            <a:blip r:embed="rId45" cstate="print"/>
            <a:stretch>
              <a:fillRect/>
            </a:stretch>
          </p:blipFill>
          <p:spPr>
            <a:xfrm>
              <a:off x="2326335" y="3394849"/>
              <a:ext cx="155638" cy="111836"/>
            </a:xfrm>
            <a:prstGeom prst="rect">
              <a:avLst/>
            </a:prstGeom>
          </p:spPr>
        </p:pic>
        <p:pic>
          <p:nvPicPr>
            <p:cNvPr id="82" name="object 82"/>
            <p:cNvPicPr/>
            <p:nvPr/>
          </p:nvPicPr>
          <p:blipFill>
            <a:blip r:embed="rId46" cstate="print"/>
            <a:stretch>
              <a:fillRect/>
            </a:stretch>
          </p:blipFill>
          <p:spPr>
            <a:xfrm>
              <a:off x="2503423" y="3389414"/>
              <a:ext cx="1566087" cy="117792"/>
            </a:xfrm>
            <a:prstGeom prst="rect">
              <a:avLst/>
            </a:prstGeom>
          </p:spPr>
        </p:pic>
      </p:grpSp>
      <p:pic>
        <p:nvPicPr>
          <p:cNvPr id="83" name="object 83"/>
          <p:cNvPicPr/>
          <p:nvPr/>
        </p:nvPicPr>
        <p:blipFill>
          <a:blip r:embed="rId47" cstate="print"/>
          <a:stretch>
            <a:fillRect/>
          </a:stretch>
        </p:blipFill>
        <p:spPr>
          <a:xfrm>
            <a:off x="5289692" y="2990660"/>
            <a:ext cx="3181394" cy="134325"/>
          </a:xfrm>
          <a:prstGeom prst="rect">
            <a:avLst/>
          </a:prstGeom>
        </p:spPr>
      </p:pic>
      <p:grpSp>
        <p:nvGrpSpPr>
          <p:cNvPr id="84" name="object 84"/>
          <p:cNvGrpSpPr/>
          <p:nvPr/>
        </p:nvGrpSpPr>
        <p:grpSpPr>
          <a:xfrm>
            <a:off x="3706099" y="3225984"/>
            <a:ext cx="369234" cy="103654"/>
            <a:chOff x="2320645" y="3656114"/>
            <a:chExt cx="418465" cy="117475"/>
          </a:xfrm>
        </p:grpSpPr>
        <p:pic>
          <p:nvPicPr>
            <p:cNvPr id="85" name="object 85"/>
            <p:cNvPicPr/>
            <p:nvPr/>
          </p:nvPicPr>
          <p:blipFill>
            <a:blip r:embed="rId48" cstate="print"/>
            <a:stretch>
              <a:fillRect/>
            </a:stretch>
          </p:blipFill>
          <p:spPr>
            <a:xfrm>
              <a:off x="2320645" y="3659835"/>
              <a:ext cx="167893" cy="112064"/>
            </a:xfrm>
            <a:prstGeom prst="rect">
              <a:avLst/>
            </a:prstGeom>
          </p:spPr>
        </p:pic>
        <p:pic>
          <p:nvPicPr>
            <p:cNvPr id="86" name="object 86"/>
            <p:cNvPicPr/>
            <p:nvPr/>
          </p:nvPicPr>
          <p:blipFill>
            <a:blip r:embed="rId49" cstate="print"/>
            <a:stretch>
              <a:fillRect/>
            </a:stretch>
          </p:blipFill>
          <p:spPr>
            <a:xfrm>
              <a:off x="2511336" y="3656114"/>
              <a:ext cx="227774" cy="117271"/>
            </a:xfrm>
            <a:prstGeom prst="rect">
              <a:avLst/>
            </a:prstGeom>
          </p:spPr>
        </p:pic>
      </p:grpSp>
      <p:grpSp>
        <p:nvGrpSpPr>
          <p:cNvPr id="87" name="object 87"/>
          <p:cNvGrpSpPr/>
          <p:nvPr/>
        </p:nvGrpSpPr>
        <p:grpSpPr>
          <a:xfrm>
            <a:off x="4119114" y="3225984"/>
            <a:ext cx="218515" cy="103654"/>
            <a:chOff x="2788729" y="3656114"/>
            <a:chExt cx="247650" cy="117475"/>
          </a:xfrm>
        </p:grpSpPr>
        <p:pic>
          <p:nvPicPr>
            <p:cNvPr id="88" name="object 88"/>
            <p:cNvPicPr/>
            <p:nvPr/>
          </p:nvPicPr>
          <p:blipFill>
            <a:blip r:embed="rId50" cstate="print"/>
            <a:stretch>
              <a:fillRect/>
            </a:stretch>
          </p:blipFill>
          <p:spPr>
            <a:xfrm>
              <a:off x="2788729" y="3689007"/>
              <a:ext cx="65252" cy="84378"/>
            </a:xfrm>
            <a:prstGeom prst="rect">
              <a:avLst/>
            </a:prstGeom>
          </p:spPr>
        </p:pic>
        <p:pic>
          <p:nvPicPr>
            <p:cNvPr id="89" name="object 89"/>
            <p:cNvPicPr/>
            <p:nvPr/>
          </p:nvPicPr>
          <p:blipFill>
            <a:blip r:embed="rId51" cstate="print"/>
            <a:stretch>
              <a:fillRect/>
            </a:stretch>
          </p:blipFill>
          <p:spPr>
            <a:xfrm>
              <a:off x="2877527" y="3656114"/>
              <a:ext cx="158686" cy="117271"/>
            </a:xfrm>
            <a:prstGeom prst="rect">
              <a:avLst/>
            </a:prstGeom>
          </p:spPr>
        </p:pic>
      </p:grpSp>
      <p:pic>
        <p:nvPicPr>
          <p:cNvPr id="90" name="object 90"/>
          <p:cNvPicPr/>
          <p:nvPr/>
        </p:nvPicPr>
        <p:blipFill>
          <a:blip r:embed="rId52" cstate="print"/>
          <a:stretch>
            <a:fillRect/>
          </a:stretch>
        </p:blipFill>
        <p:spPr>
          <a:xfrm>
            <a:off x="4393737" y="3225266"/>
            <a:ext cx="4233470" cy="135042"/>
          </a:xfrm>
          <a:prstGeom prst="rect">
            <a:avLst/>
          </a:prstGeom>
        </p:spPr>
      </p:pic>
      <p:grpSp>
        <p:nvGrpSpPr>
          <p:cNvPr id="91" name="object 91"/>
          <p:cNvGrpSpPr/>
          <p:nvPr/>
        </p:nvGrpSpPr>
        <p:grpSpPr>
          <a:xfrm>
            <a:off x="3716430" y="3461306"/>
            <a:ext cx="3597649" cy="104215"/>
            <a:chOff x="2332354" y="3922814"/>
            <a:chExt cx="4077335" cy="118110"/>
          </a:xfrm>
        </p:grpSpPr>
        <p:pic>
          <p:nvPicPr>
            <p:cNvPr id="92" name="object 92"/>
            <p:cNvPicPr/>
            <p:nvPr/>
          </p:nvPicPr>
          <p:blipFill>
            <a:blip r:embed="rId53" cstate="print"/>
            <a:stretch>
              <a:fillRect/>
            </a:stretch>
          </p:blipFill>
          <p:spPr>
            <a:xfrm>
              <a:off x="2332354" y="3922814"/>
              <a:ext cx="2004745" cy="117271"/>
            </a:xfrm>
            <a:prstGeom prst="rect">
              <a:avLst/>
            </a:prstGeom>
          </p:spPr>
        </p:pic>
        <p:pic>
          <p:nvPicPr>
            <p:cNvPr id="93" name="object 93"/>
            <p:cNvPicPr/>
            <p:nvPr/>
          </p:nvPicPr>
          <p:blipFill>
            <a:blip r:embed="rId54" cstate="print"/>
            <a:stretch>
              <a:fillRect/>
            </a:stretch>
          </p:blipFill>
          <p:spPr>
            <a:xfrm>
              <a:off x="4359884" y="3922814"/>
              <a:ext cx="2015629" cy="117271"/>
            </a:xfrm>
            <a:prstGeom prst="rect">
              <a:avLst/>
            </a:prstGeom>
          </p:spPr>
        </p:pic>
        <p:sp>
          <p:nvSpPr>
            <p:cNvPr id="94" name="object 94"/>
            <p:cNvSpPr/>
            <p:nvPr/>
          </p:nvSpPr>
          <p:spPr>
            <a:xfrm>
              <a:off x="6391618" y="4021264"/>
              <a:ext cx="17780" cy="19685"/>
            </a:xfrm>
            <a:custGeom>
              <a:avLst/>
              <a:gdLst/>
              <a:ahLst/>
              <a:cxnLst/>
              <a:rect l="l" t="t" r="r" b="b"/>
              <a:pathLst>
                <a:path w="17779" h="19685">
                  <a:moveTo>
                    <a:pt x="17703" y="13017"/>
                  </a:moveTo>
                  <a:lnTo>
                    <a:pt x="17703" y="6121"/>
                  </a:lnTo>
                  <a:lnTo>
                    <a:pt x="16840" y="3657"/>
                  </a:lnTo>
                  <a:lnTo>
                    <a:pt x="13360" y="723"/>
                  </a:lnTo>
                  <a:lnTo>
                    <a:pt x="11226" y="0"/>
                  </a:lnTo>
                  <a:lnTo>
                    <a:pt x="6273" y="0"/>
                  </a:lnTo>
                  <a:lnTo>
                    <a:pt x="4216" y="723"/>
                  </a:lnTo>
                  <a:lnTo>
                    <a:pt x="838" y="3657"/>
                  </a:lnTo>
                  <a:lnTo>
                    <a:pt x="0" y="6121"/>
                  </a:lnTo>
                  <a:lnTo>
                    <a:pt x="0" y="9588"/>
                  </a:lnTo>
                  <a:lnTo>
                    <a:pt x="0" y="13017"/>
                  </a:lnTo>
                  <a:lnTo>
                    <a:pt x="838" y="15506"/>
                  </a:lnTo>
                  <a:lnTo>
                    <a:pt x="4216" y="18630"/>
                  </a:lnTo>
                  <a:lnTo>
                    <a:pt x="6273" y="19405"/>
                  </a:lnTo>
                  <a:lnTo>
                    <a:pt x="11226" y="19405"/>
                  </a:lnTo>
                  <a:lnTo>
                    <a:pt x="13360" y="18630"/>
                  </a:lnTo>
                  <a:lnTo>
                    <a:pt x="16840" y="15506"/>
                  </a:lnTo>
                  <a:lnTo>
                    <a:pt x="17703" y="13017"/>
                  </a:lnTo>
                  <a:close/>
                </a:path>
              </a:pathLst>
            </a:custGeom>
            <a:solidFill>
              <a:srgbClr val="333333"/>
            </a:solidFill>
          </p:spPr>
          <p:txBody>
            <a:bodyPr wrap="square" lIns="0" tIns="0" rIns="0" bIns="0" rtlCol="0"/>
            <a:lstStyle/>
            <a:p>
              <a:endParaRPr sz="1588"/>
            </a:p>
          </p:txBody>
        </p:sp>
      </p:grpSp>
      <p:pic>
        <p:nvPicPr>
          <p:cNvPr id="95" name="object 95"/>
          <p:cNvPicPr/>
          <p:nvPr/>
        </p:nvPicPr>
        <p:blipFill>
          <a:blip r:embed="rId55" cstate="print"/>
          <a:stretch>
            <a:fillRect/>
          </a:stretch>
        </p:blipFill>
        <p:spPr>
          <a:xfrm>
            <a:off x="7356326" y="3461307"/>
            <a:ext cx="220509" cy="103469"/>
          </a:xfrm>
          <a:prstGeom prst="rect">
            <a:avLst/>
          </a:prstGeom>
        </p:spPr>
      </p:pic>
      <p:grpSp>
        <p:nvGrpSpPr>
          <p:cNvPr id="96" name="object 96"/>
          <p:cNvGrpSpPr/>
          <p:nvPr/>
        </p:nvGrpSpPr>
        <p:grpSpPr>
          <a:xfrm>
            <a:off x="7617467" y="3461306"/>
            <a:ext cx="244288" cy="134471"/>
            <a:chOff x="6753529" y="3922814"/>
            <a:chExt cx="276860" cy="152400"/>
          </a:xfrm>
        </p:grpSpPr>
        <p:pic>
          <p:nvPicPr>
            <p:cNvPr id="97" name="object 97"/>
            <p:cNvPicPr/>
            <p:nvPr/>
          </p:nvPicPr>
          <p:blipFill>
            <a:blip r:embed="rId56" cstate="print"/>
            <a:stretch>
              <a:fillRect/>
            </a:stretch>
          </p:blipFill>
          <p:spPr>
            <a:xfrm>
              <a:off x="6753529" y="3955402"/>
              <a:ext cx="240550" cy="119647"/>
            </a:xfrm>
            <a:prstGeom prst="rect">
              <a:avLst/>
            </a:prstGeom>
          </p:spPr>
        </p:pic>
        <p:sp>
          <p:nvSpPr>
            <p:cNvPr id="98" name="object 98"/>
            <p:cNvSpPr/>
            <p:nvPr/>
          </p:nvSpPr>
          <p:spPr>
            <a:xfrm>
              <a:off x="7017626" y="3922814"/>
              <a:ext cx="12700" cy="116205"/>
            </a:xfrm>
            <a:custGeom>
              <a:avLst/>
              <a:gdLst/>
              <a:ahLst/>
              <a:cxnLst/>
              <a:rect l="l" t="t" r="r" b="b"/>
              <a:pathLst>
                <a:path w="12700" h="116204">
                  <a:moveTo>
                    <a:pt x="12427" y="115785"/>
                  </a:moveTo>
                  <a:lnTo>
                    <a:pt x="12427" y="0"/>
                  </a:lnTo>
                  <a:lnTo>
                    <a:pt x="0" y="0"/>
                  </a:lnTo>
                  <a:lnTo>
                    <a:pt x="0" y="115785"/>
                  </a:lnTo>
                  <a:lnTo>
                    <a:pt x="12427" y="115785"/>
                  </a:lnTo>
                  <a:close/>
                </a:path>
              </a:pathLst>
            </a:custGeom>
            <a:solidFill>
              <a:srgbClr val="333333"/>
            </a:solidFill>
          </p:spPr>
          <p:txBody>
            <a:bodyPr wrap="square" lIns="0" tIns="0" rIns="0" bIns="0" rtlCol="0"/>
            <a:lstStyle/>
            <a:p>
              <a:endParaRPr sz="1588"/>
            </a:p>
          </p:txBody>
        </p:sp>
      </p:grpSp>
      <p:pic>
        <p:nvPicPr>
          <p:cNvPr id="99" name="object 99"/>
          <p:cNvPicPr/>
          <p:nvPr/>
        </p:nvPicPr>
        <p:blipFill>
          <a:blip r:embed="rId57" cstate="print"/>
          <a:stretch>
            <a:fillRect/>
          </a:stretch>
        </p:blipFill>
        <p:spPr>
          <a:xfrm>
            <a:off x="7915018" y="3464590"/>
            <a:ext cx="79819" cy="100191"/>
          </a:xfrm>
          <a:prstGeom prst="rect">
            <a:avLst/>
          </a:prstGeom>
        </p:spPr>
      </p:pic>
      <p:pic>
        <p:nvPicPr>
          <p:cNvPr id="100" name="object 100"/>
          <p:cNvPicPr/>
          <p:nvPr/>
        </p:nvPicPr>
        <p:blipFill>
          <a:blip r:embed="rId58" cstate="print"/>
          <a:stretch>
            <a:fillRect/>
          </a:stretch>
        </p:blipFill>
        <p:spPr>
          <a:xfrm>
            <a:off x="8034538" y="3474821"/>
            <a:ext cx="117695" cy="89960"/>
          </a:xfrm>
          <a:prstGeom prst="rect">
            <a:avLst/>
          </a:prstGeom>
        </p:spPr>
      </p:pic>
      <p:grpSp>
        <p:nvGrpSpPr>
          <p:cNvPr id="101" name="object 101"/>
          <p:cNvGrpSpPr/>
          <p:nvPr/>
        </p:nvGrpSpPr>
        <p:grpSpPr>
          <a:xfrm>
            <a:off x="8202650" y="3474820"/>
            <a:ext cx="461682" cy="121024"/>
            <a:chOff x="7416736" y="3938130"/>
            <a:chExt cx="523240" cy="137160"/>
          </a:xfrm>
        </p:grpSpPr>
        <p:pic>
          <p:nvPicPr>
            <p:cNvPr id="102" name="object 102"/>
            <p:cNvPicPr/>
            <p:nvPr/>
          </p:nvPicPr>
          <p:blipFill>
            <a:blip r:embed="rId59" cstate="print"/>
            <a:stretch>
              <a:fillRect/>
            </a:stretch>
          </p:blipFill>
          <p:spPr>
            <a:xfrm>
              <a:off x="7416736" y="3955554"/>
              <a:ext cx="71729" cy="119507"/>
            </a:xfrm>
            <a:prstGeom prst="rect">
              <a:avLst/>
            </a:prstGeom>
          </p:spPr>
        </p:pic>
        <p:pic>
          <p:nvPicPr>
            <p:cNvPr id="103" name="object 103"/>
            <p:cNvPicPr/>
            <p:nvPr/>
          </p:nvPicPr>
          <p:blipFill>
            <a:blip r:embed="rId60" cstate="print"/>
            <a:stretch>
              <a:fillRect/>
            </a:stretch>
          </p:blipFill>
          <p:spPr>
            <a:xfrm>
              <a:off x="7508062" y="3938130"/>
              <a:ext cx="431291" cy="101955"/>
            </a:xfrm>
            <a:prstGeom prst="rect">
              <a:avLst/>
            </a:prstGeom>
          </p:spPr>
        </p:pic>
      </p:grpSp>
      <p:grpSp>
        <p:nvGrpSpPr>
          <p:cNvPr id="104" name="object 104"/>
          <p:cNvGrpSpPr/>
          <p:nvPr/>
        </p:nvGrpSpPr>
        <p:grpSpPr>
          <a:xfrm>
            <a:off x="3712431" y="3695913"/>
            <a:ext cx="3446929" cy="135591"/>
            <a:chOff x="2327821" y="4188701"/>
            <a:chExt cx="3906520" cy="153670"/>
          </a:xfrm>
        </p:grpSpPr>
        <p:pic>
          <p:nvPicPr>
            <p:cNvPr id="105" name="object 105"/>
            <p:cNvPicPr/>
            <p:nvPr/>
          </p:nvPicPr>
          <p:blipFill>
            <a:blip r:embed="rId61" cstate="print"/>
            <a:stretch>
              <a:fillRect/>
            </a:stretch>
          </p:blipFill>
          <p:spPr>
            <a:xfrm>
              <a:off x="2327821" y="4188701"/>
              <a:ext cx="3876243" cy="153060"/>
            </a:xfrm>
            <a:prstGeom prst="rect">
              <a:avLst/>
            </a:prstGeom>
          </p:spPr>
        </p:pic>
        <p:sp>
          <p:nvSpPr>
            <p:cNvPr id="106" name="object 106"/>
            <p:cNvSpPr/>
            <p:nvPr/>
          </p:nvSpPr>
          <p:spPr>
            <a:xfrm>
              <a:off x="6216370" y="4287964"/>
              <a:ext cx="17780" cy="19685"/>
            </a:xfrm>
            <a:custGeom>
              <a:avLst/>
              <a:gdLst/>
              <a:ahLst/>
              <a:cxnLst/>
              <a:rect l="l" t="t" r="r" b="b"/>
              <a:pathLst>
                <a:path w="17779" h="19685">
                  <a:moveTo>
                    <a:pt x="17703" y="13017"/>
                  </a:moveTo>
                  <a:lnTo>
                    <a:pt x="17703" y="6121"/>
                  </a:lnTo>
                  <a:lnTo>
                    <a:pt x="16840" y="3657"/>
                  </a:lnTo>
                  <a:lnTo>
                    <a:pt x="13360" y="723"/>
                  </a:lnTo>
                  <a:lnTo>
                    <a:pt x="11226" y="0"/>
                  </a:lnTo>
                  <a:lnTo>
                    <a:pt x="6273" y="0"/>
                  </a:lnTo>
                  <a:lnTo>
                    <a:pt x="4216" y="723"/>
                  </a:lnTo>
                  <a:lnTo>
                    <a:pt x="838" y="3657"/>
                  </a:lnTo>
                  <a:lnTo>
                    <a:pt x="0" y="6121"/>
                  </a:lnTo>
                  <a:lnTo>
                    <a:pt x="0" y="9588"/>
                  </a:lnTo>
                  <a:lnTo>
                    <a:pt x="0" y="13017"/>
                  </a:lnTo>
                  <a:lnTo>
                    <a:pt x="838" y="15506"/>
                  </a:lnTo>
                  <a:lnTo>
                    <a:pt x="4216" y="18630"/>
                  </a:lnTo>
                  <a:lnTo>
                    <a:pt x="6273" y="19405"/>
                  </a:lnTo>
                  <a:lnTo>
                    <a:pt x="11226" y="19405"/>
                  </a:lnTo>
                  <a:lnTo>
                    <a:pt x="13360" y="18630"/>
                  </a:lnTo>
                  <a:lnTo>
                    <a:pt x="16840" y="15506"/>
                  </a:lnTo>
                  <a:lnTo>
                    <a:pt x="17703" y="13017"/>
                  </a:lnTo>
                  <a:close/>
                </a:path>
              </a:pathLst>
            </a:custGeom>
            <a:solidFill>
              <a:srgbClr val="333333"/>
            </a:solidFill>
          </p:spPr>
          <p:txBody>
            <a:bodyPr wrap="square" lIns="0" tIns="0" rIns="0" bIns="0" rtlCol="0"/>
            <a:lstStyle/>
            <a:p>
              <a:endParaRPr sz="1588"/>
            </a:p>
          </p:txBody>
        </p:sp>
      </p:grpSp>
      <p:grpSp>
        <p:nvGrpSpPr>
          <p:cNvPr id="107" name="object 107"/>
          <p:cNvGrpSpPr/>
          <p:nvPr/>
        </p:nvGrpSpPr>
        <p:grpSpPr>
          <a:xfrm>
            <a:off x="3717036" y="4015997"/>
            <a:ext cx="3950634" cy="134471"/>
            <a:chOff x="2333040" y="4551464"/>
            <a:chExt cx="4477385" cy="152400"/>
          </a:xfrm>
        </p:grpSpPr>
        <p:sp>
          <p:nvSpPr>
            <p:cNvPr id="108" name="object 108"/>
            <p:cNvSpPr/>
            <p:nvPr/>
          </p:nvSpPr>
          <p:spPr>
            <a:xfrm>
              <a:off x="2333040" y="4558461"/>
              <a:ext cx="601980" cy="110489"/>
            </a:xfrm>
            <a:custGeom>
              <a:avLst/>
              <a:gdLst/>
              <a:ahLst/>
              <a:cxnLst/>
              <a:rect l="l" t="t" r="r" b="b"/>
              <a:pathLst>
                <a:path w="601980" h="110489">
                  <a:moveTo>
                    <a:pt x="87503" y="108788"/>
                  </a:moveTo>
                  <a:lnTo>
                    <a:pt x="49263" y="48145"/>
                  </a:lnTo>
                  <a:lnTo>
                    <a:pt x="87210" y="0"/>
                  </a:lnTo>
                  <a:lnTo>
                    <a:pt x="61607" y="0"/>
                  </a:lnTo>
                  <a:lnTo>
                    <a:pt x="32143" y="36982"/>
                  </a:lnTo>
                  <a:lnTo>
                    <a:pt x="23063" y="49784"/>
                  </a:lnTo>
                  <a:lnTo>
                    <a:pt x="23063" y="0"/>
                  </a:lnTo>
                  <a:lnTo>
                    <a:pt x="0" y="0"/>
                  </a:lnTo>
                  <a:lnTo>
                    <a:pt x="0" y="108788"/>
                  </a:lnTo>
                  <a:lnTo>
                    <a:pt x="23063" y="108788"/>
                  </a:lnTo>
                  <a:lnTo>
                    <a:pt x="23063" y="69938"/>
                  </a:lnTo>
                  <a:lnTo>
                    <a:pt x="32816" y="62941"/>
                  </a:lnTo>
                  <a:lnTo>
                    <a:pt x="61315" y="108788"/>
                  </a:lnTo>
                  <a:lnTo>
                    <a:pt x="87503" y="108788"/>
                  </a:lnTo>
                  <a:close/>
                </a:path>
                <a:path w="601980" h="110489">
                  <a:moveTo>
                    <a:pt x="173113" y="57835"/>
                  </a:moveTo>
                  <a:lnTo>
                    <a:pt x="171386" y="50012"/>
                  </a:lnTo>
                  <a:lnTo>
                    <a:pt x="164490" y="37211"/>
                  </a:lnTo>
                  <a:lnTo>
                    <a:pt x="159753" y="32359"/>
                  </a:lnTo>
                  <a:lnTo>
                    <a:pt x="149898" y="26924"/>
                  </a:lnTo>
                  <a:lnTo>
                    <a:pt x="149898" y="61556"/>
                  </a:lnTo>
                  <a:lnTo>
                    <a:pt x="149898" y="72517"/>
                  </a:lnTo>
                  <a:lnTo>
                    <a:pt x="136779" y="92062"/>
                  </a:lnTo>
                  <a:lnTo>
                    <a:pt x="128790" y="92062"/>
                  </a:lnTo>
                  <a:lnTo>
                    <a:pt x="115595" y="72517"/>
                  </a:lnTo>
                  <a:lnTo>
                    <a:pt x="115595" y="58826"/>
                  </a:lnTo>
                  <a:lnTo>
                    <a:pt x="116941" y="52641"/>
                  </a:lnTo>
                  <a:lnTo>
                    <a:pt x="122351" y="44411"/>
                  </a:lnTo>
                  <a:lnTo>
                    <a:pt x="126695" y="42354"/>
                  </a:lnTo>
                  <a:lnTo>
                    <a:pt x="136779" y="42354"/>
                  </a:lnTo>
                  <a:lnTo>
                    <a:pt x="149898" y="61556"/>
                  </a:lnTo>
                  <a:lnTo>
                    <a:pt x="149898" y="26924"/>
                  </a:lnTo>
                  <a:lnTo>
                    <a:pt x="147701" y="25704"/>
                  </a:lnTo>
                  <a:lnTo>
                    <a:pt x="140792" y="24053"/>
                  </a:lnTo>
                  <a:lnTo>
                    <a:pt x="124625" y="24053"/>
                  </a:lnTo>
                  <a:lnTo>
                    <a:pt x="94081" y="50012"/>
                  </a:lnTo>
                  <a:lnTo>
                    <a:pt x="92443" y="57835"/>
                  </a:lnTo>
                  <a:lnTo>
                    <a:pt x="92443" y="74002"/>
                  </a:lnTo>
                  <a:lnTo>
                    <a:pt x="115595" y="107137"/>
                  </a:lnTo>
                  <a:lnTo>
                    <a:pt x="121323" y="109359"/>
                  </a:lnTo>
                  <a:lnTo>
                    <a:pt x="126695" y="110286"/>
                  </a:lnTo>
                  <a:lnTo>
                    <a:pt x="138811" y="110286"/>
                  </a:lnTo>
                  <a:lnTo>
                    <a:pt x="144424" y="109359"/>
                  </a:lnTo>
                  <a:lnTo>
                    <a:pt x="149898" y="107276"/>
                  </a:lnTo>
                  <a:lnTo>
                    <a:pt x="154393" y="105587"/>
                  </a:lnTo>
                  <a:lnTo>
                    <a:pt x="173113" y="74002"/>
                  </a:lnTo>
                  <a:lnTo>
                    <a:pt x="173113" y="57835"/>
                  </a:lnTo>
                  <a:close/>
                </a:path>
                <a:path w="601980" h="110489">
                  <a:moveTo>
                    <a:pt x="265557" y="57835"/>
                  </a:moveTo>
                  <a:lnTo>
                    <a:pt x="263829" y="50012"/>
                  </a:lnTo>
                  <a:lnTo>
                    <a:pt x="256933" y="37211"/>
                  </a:lnTo>
                  <a:lnTo>
                    <a:pt x="252209" y="32359"/>
                  </a:lnTo>
                  <a:lnTo>
                    <a:pt x="242341" y="26924"/>
                  </a:lnTo>
                  <a:lnTo>
                    <a:pt x="242341" y="61556"/>
                  </a:lnTo>
                  <a:lnTo>
                    <a:pt x="242341" y="72517"/>
                  </a:lnTo>
                  <a:lnTo>
                    <a:pt x="229222" y="92062"/>
                  </a:lnTo>
                  <a:lnTo>
                    <a:pt x="221234" y="92062"/>
                  </a:lnTo>
                  <a:lnTo>
                    <a:pt x="208038" y="72517"/>
                  </a:lnTo>
                  <a:lnTo>
                    <a:pt x="208038" y="58826"/>
                  </a:lnTo>
                  <a:lnTo>
                    <a:pt x="209384" y="52641"/>
                  </a:lnTo>
                  <a:lnTo>
                    <a:pt x="214795" y="44411"/>
                  </a:lnTo>
                  <a:lnTo>
                    <a:pt x="219151" y="42354"/>
                  </a:lnTo>
                  <a:lnTo>
                    <a:pt x="229222" y="42354"/>
                  </a:lnTo>
                  <a:lnTo>
                    <a:pt x="242341" y="61556"/>
                  </a:lnTo>
                  <a:lnTo>
                    <a:pt x="242341" y="26924"/>
                  </a:lnTo>
                  <a:lnTo>
                    <a:pt x="240144" y="25704"/>
                  </a:lnTo>
                  <a:lnTo>
                    <a:pt x="233235" y="24053"/>
                  </a:lnTo>
                  <a:lnTo>
                    <a:pt x="217068" y="24053"/>
                  </a:lnTo>
                  <a:lnTo>
                    <a:pt x="186524" y="50012"/>
                  </a:lnTo>
                  <a:lnTo>
                    <a:pt x="184899" y="57835"/>
                  </a:lnTo>
                  <a:lnTo>
                    <a:pt x="184899" y="74002"/>
                  </a:lnTo>
                  <a:lnTo>
                    <a:pt x="208038" y="107137"/>
                  </a:lnTo>
                  <a:lnTo>
                    <a:pt x="213779" y="109359"/>
                  </a:lnTo>
                  <a:lnTo>
                    <a:pt x="219151" y="110286"/>
                  </a:lnTo>
                  <a:lnTo>
                    <a:pt x="231254" y="110286"/>
                  </a:lnTo>
                  <a:lnTo>
                    <a:pt x="236880" y="109359"/>
                  </a:lnTo>
                  <a:lnTo>
                    <a:pt x="242341" y="107289"/>
                  </a:lnTo>
                  <a:lnTo>
                    <a:pt x="246837" y="105587"/>
                  </a:lnTo>
                  <a:lnTo>
                    <a:pt x="265557" y="74002"/>
                  </a:lnTo>
                  <a:lnTo>
                    <a:pt x="265557" y="57835"/>
                  </a:lnTo>
                  <a:close/>
                </a:path>
                <a:path w="601980" h="110489">
                  <a:moveTo>
                    <a:pt x="331736" y="89585"/>
                  </a:moveTo>
                  <a:lnTo>
                    <a:pt x="329399" y="90335"/>
                  </a:lnTo>
                  <a:lnTo>
                    <a:pt x="322351" y="91948"/>
                  </a:lnTo>
                  <a:lnTo>
                    <a:pt x="319925" y="92189"/>
                  </a:lnTo>
                  <a:lnTo>
                    <a:pt x="317449" y="92189"/>
                  </a:lnTo>
                  <a:lnTo>
                    <a:pt x="314464" y="92189"/>
                  </a:lnTo>
                  <a:lnTo>
                    <a:pt x="312077" y="91414"/>
                  </a:lnTo>
                  <a:lnTo>
                    <a:pt x="308457" y="88290"/>
                  </a:lnTo>
                  <a:lnTo>
                    <a:pt x="307555" y="85915"/>
                  </a:lnTo>
                  <a:lnTo>
                    <a:pt x="307555" y="42633"/>
                  </a:lnTo>
                  <a:lnTo>
                    <a:pt x="330847" y="42633"/>
                  </a:lnTo>
                  <a:lnTo>
                    <a:pt x="330847" y="25590"/>
                  </a:lnTo>
                  <a:lnTo>
                    <a:pt x="307555" y="25590"/>
                  </a:lnTo>
                  <a:lnTo>
                    <a:pt x="307555" y="7886"/>
                  </a:lnTo>
                  <a:lnTo>
                    <a:pt x="293039" y="7886"/>
                  </a:lnTo>
                  <a:lnTo>
                    <a:pt x="286486" y="25438"/>
                  </a:lnTo>
                  <a:lnTo>
                    <a:pt x="273989" y="33032"/>
                  </a:lnTo>
                  <a:lnTo>
                    <a:pt x="273989" y="42633"/>
                  </a:lnTo>
                  <a:lnTo>
                    <a:pt x="284861" y="42633"/>
                  </a:lnTo>
                  <a:lnTo>
                    <a:pt x="284861" y="89890"/>
                  </a:lnTo>
                  <a:lnTo>
                    <a:pt x="285991" y="95453"/>
                  </a:lnTo>
                  <a:lnTo>
                    <a:pt x="290499" y="103441"/>
                  </a:lnTo>
                  <a:lnTo>
                    <a:pt x="293598" y="106235"/>
                  </a:lnTo>
                  <a:lnTo>
                    <a:pt x="301485" y="109474"/>
                  </a:lnTo>
                  <a:lnTo>
                    <a:pt x="305943" y="110274"/>
                  </a:lnTo>
                  <a:lnTo>
                    <a:pt x="315163" y="110274"/>
                  </a:lnTo>
                  <a:lnTo>
                    <a:pt x="319100" y="109918"/>
                  </a:lnTo>
                  <a:lnTo>
                    <a:pt x="326288" y="108470"/>
                  </a:lnTo>
                  <a:lnTo>
                    <a:pt x="329311" y="107569"/>
                  </a:lnTo>
                  <a:lnTo>
                    <a:pt x="331736" y="106476"/>
                  </a:lnTo>
                  <a:lnTo>
                    <a:pt x="331736" y="89585"/>
                  </a:lnTo>
                  <a:close/>
                </a:path>
                <a:path w="601980" h="110489">
                  <a:moveTo>
                    <a:pt x="418249" y="53759"/>
                  </a:moveTo>
                  <a:lnTo>
                    <a:pt x="416725" y="46913"/>
                  </a:lnTo>
                  <a:lnTo>
                    <a:pt x="410679" y="35699"/>
                  </a:lnTo>
                  <a:lnTo>
                    <a:pt x="406387" y="31419"/>
                  </a:lnTo>
                  <a:lnTo>
                    <a:pt x="396913" y="26390"/>
                  </a:lnTo>
                  <a:lnTo>
                    <a:pt x="396913" y="54381"/>
                  </a:lnTo>
                  <a:lnTo>
                    <a:pt x="396913" y="57746"/>
                  </a:lnTo>
                  <a:lnTo>
                    <a:pt x="365112" y="57746"/>
                  </a:lnTo>
                  <a:lnTo>
                    <a:pt x="365556" y="51689"/>
                  </a:lnTo>
                  <a:lnTo>
                    <a:pt x="367233" y="47256"/>
                  </a:lnTo>
                  <a:lnTo>
                    <a:pt x="373037" y="41605"/>
                  </a:lnTo>
                  <a:lnTo>
                    <a:pt x="376694" y="40182"/>
                  </a:lnTo>
                  <a:lnTo>
                    <a:pt x="384683" y="40182"/>
                  </a:lnTo>
                  <a:lnTo>
                    <a:pt x="396913" y="54381"/>
                  </a:lnTo>
                  <a:lnTo>
                    <a:pt x="396913" y="26390"/>
                  </a:lnTo>
                  <a:lnTo>
                    <a:pt x="395274" y="25514"/>
                  </a:lnTo>
                  <a:lnTo>
                    <a:pt x="388645" y="24041"/>
                  </a:lnTo>
                  <a:lnTo>
                    <a:pt x="373037" y="24053"/>
                  </a:lnTo>
                  <a:lnTo>
                    <a:pt x="343242" y="49974"/>
                  </a:lnTo>
                  <a:lnTo>
                    <a:pt x="341591" y="58077"/>
                  </a:lnTo>
                  <a:lnTo>
                    <a:pt x="341591" y="77368"/>
                  </a:lnTo>
                  <a:lnTo>
                    <a:pt x="343420" y="85305"/>
                  </a:lnTo>
                  <a:lnTo>
                    <a:pt x="350710" y="97904"/>
                  </a:lnTo>
                  <a:lnTo>
                    <a:pt x="355752" y="102590"/>
                  </a:lnTo>
                  <a:lnTo>
                    <a:pt x="364591" y="106819"/>
                  </a:lnTo>
                  <a:lnTo>
                    <a:pt x="368592" y="108750"/>
                  </a:lnTo>
                  <a:lnTo>
                    <a:pt x="375983" y="110286"/>
                  </a:lnTo>
                  <a:lnTo>
                    <a:pt x="390664" y="110286"/>
                  </a:lnTo>
                  <a:lnTo>
                    <a:pt x="393966" y="109994"/>
                  </a:lnTo>
                  <a:lnTo>
                    <a:pt x="395274" y="109880"/>
                  </a:lnTo>
                  <a:lnTo>
                    <a:pt x="396303" y="109778"/>
                  </a:lnTo>
                  <a:lnTo>
                    <a:pt x="405130" y="107924"/>
                  </a:lnTo>
                  <a:lnTo>
                    <a:pt x="409435" y="106438"/>
                  </a:lnTo>
                  <a:lnTo>
                    <a:pt x="413550" y="104406"/>
                  </a:lnTo>
                  <a:lnTo>
                    <a:pt x="413550" y="86842"/>
                  </a:lnTo>
                  <a:lnTo>
                    <a:pt x="408889" y="89027"/>
                  </a:lnTo>
                  <a:lnTo>
                    <a:pt x="404355" y="90665"/>
                  </a:lnTo>
                  <a:lnTo>
                    <a:pt x="395528" y="92849"/>
                  </a:lnTo>
                  <a:lnTo>
                    <a:pt x="390664" y="93395"/>
                  </a:lnTo>
                  <a:lnTo>
                    <a:pt x="378955" y="93395"/>
                  </a:lnTo>
                  <a:lnTo>
                    <a:pt x="373951" y="91567"/>
                  </a:lnTo>
                  <a:lnTo>
                    <a:pt x="366763" y="84277"/>
                  </a:lnTo>
                  <a:lnTo>
                    <a:pt x="364832" y="79260"/>
                  </a:lnTo>
                  <a:lnTo>
                    <a:pt x="364591" y="72859"/>
                  </a:lnTo>
                  <a:lnTo>
                    <a:pt x="365112" y="72859"/>
                  </a:lnTo>
                  <a:lnTo>
                    <a:pt x="396913" y="72859"/>
                  </a:lnTo>
                  <a:lnTo>
                    <a:pt x="418249" y="72859"/>
                  </a:lnTo>
                  <a:lnTo>
                    <a:pt x="418249" y="53759"/>
                  </a:lnTo>
                  <a:close/>
                </a:path>
                <a:path w="601980" h="110489">
                  <a:moveTo>
                    <a:pt x="511581" y="43878"/>
                  </a:moveTo>
                  <a:lnTo>
                    <a:pt x="508876" y="36131"/>
                  </a:lnTo>
                  <a:lnTo>
                    <a:pt x="498055" y="26454"/>
                  </a:lnTo>
                  <a:lnTo>
                    <a:pt x="490918" y="24041"/>
                  </a:lnTo>
                  <a:lnTo>
                    <a:pt x="482041" y="24041"/>
                  </a:lnTo>
                  <a:lnTo>
                    <a:pt x="478561" y="24041"/>
                  </a:lnTo>
                  <a:lnTo>
                    <a:pt x="456438" y="36245"/>
                  </a:lnTo>
                  <a:lnTo>
                    <a:pt x="455168" y="36245"/>
                  </a:lnTo>
                  <a:lnTo>
                    <a:pt x="452120" y="25603"/>
                  </a:lnTo>
                  <a:lnTo>
                    <a:pt x="434784" y="25603"/>
                  </a:lnTo>
                  <a:lnTo>
                    <a:pt x="434784" y="108800"/>
                  </a:lnTo>
                  <a:lnTo>
                    <a:pt x="457479" y="108800"/>
                  </a:lnTo>
                  <a:lnTo>
                    <a:pt x="457479" y="60782"/>
                  </a:lnTo>
                  <a:lnTo>
                    <a:pt x="458749" y="53975"/>
                  </a:lnTo>
                  <a:lnTo>
                    <a:pt x="463804" y="44551"/>
                  </a:lnTo>
                  <a:lnTo>
                    <a:pt x="468541" y="42202"/>
                  </a:lnTo>
                  <a:lnTo>
                    <a:pt x="480110" y="42202"/>
                  </a:lnTo>
                  <a:lnTo>
                    <a:pt x="483489" y="43713"/>
                  </a:lnTo>
                  <a:lnTo>
                    <a:pt x="487807" y="49771"/>
                  </a:lnTo>
                  <a:lnTo>
                    <a:pt x="488886" y="54254"/>
                  </a:lnTo>
                  <a:lnTo>
                    <a:pt x="488886" y="108800"/>
                  </a:lnTo>
                  <a:lnTo>
                    <a:pt x="511581" y="108800"/>
                  </a:lnTo>
                  <a:lnTo>
                    <a:pt x="511581" y="43878"/>
                  </a:lnTo>
                  <a:close/>
                </a:path>
                <a:path w="601980" h="110489">
                  <a:moveTo>
                    <a:pt x="601738" y="43446"/>
                  </a:moveTo>
                  <a:lnTo>
                    <a:pt x="571119" y="24117"/>
                  </a:lnTo>
                  <a:lnTo>
                    <a:pt x="570306" y="24066"/>
                  </a:lnTo>
                  <a:lnTo>
                    <a:pt x="568261" y="23952"/>
                  </a:lnTo>
                  <a:lnTo>
                    <a:pt x="561276" y="23888"/>
                  </a:lnTo>
                  <a:lnTo>
                    <a:pt x="555917" y="24523"/>
                  </a:lnTo>
                  <a:lnTo>
                    <a:pt x="555612" y="24561"/>
                  </a:lnTo>
                  <a:lnTo>
                    <a:pt x="544639" y="27241"/>
                  </a:lnTo>
                  <a:lnTo>
                    <a:pt x="539686" y="29083"/>
                  </a:lnTo>
                  <a:lnTo>
                    <a:pt x="535279" y="31407"/>
                  </a:lnTo>
                  <a:lnTo>
                    <a:pt x="542798" y="46736"/>
                  </a:lnTo>
                  <a:lnTo>
                    <a:pt x="546658" y="45008"/>
                  </a:lnTo>
                  <a:lnTo>
                    <a:pt x="550532" y="43561"/>
                  </a:lnTo>
                  <a:lnTo>
                    <a:pt x="570306" y="40703"/>
                  </a:lnTo>
                  <a:lnTo>
                    <a:pt x="573481" y="41732"/>
                  </a:lnTo>
                  <a:lnTo>
                    <a:pt x="578040" y="45796"/>
                  </a:lnTo>
                  <a:lnTo>
                    <a:pt x="579183" y="48996"/>
                  </a:lnTo>
                  <a:lnTo>
                    <a:pt x="579183" y="57010"/>
                  </a:lnTo>
                  <a:lnTo>
                    <a:pt x="579183" y="70243"/>
                  </a:lnTo>
                  <a:lnTo>
                    <a:pt x="579183" y="82397"/>
                  </a:lnTo>
                  <a:lnTo>
                    <a:pt x="577507" y="86499"/>
                  </a:lnTo>
                  <a:lnTo>
                    <a:pt x="570814" y="92252"/>
                  </a:lnTo>
                  <a:lnTo>
                    <a:pt x="567131" y="93548"/>
                  </a:lnTo>
                  <a:lnTo>
                    <a:pt x="557898" y="93510"/>
                  </a:lnTo>
                  <a:lnTo>
                    <a:pt x="555917" y="92964"/>
                  </a:lnTo>
                  <a:lnTo>
                    <a:pt x="551840" y="90030"/>
                  </a:lnTo>
                  <a:lnTo>
                    <a:pt x="550837" y="87566"/>
                  </a:lnTo>
                  <a:lnTo>
                    <a:pt x="550837" y="80124"/>
                  </a:lnTo>
                  <a:lnTo>
                    <a:pt x="571119" y="70523"/>
                  </a:lnTo>
                  <a:lnTo>
                    <a:pt x="573481" y="70434"/>
                  </a:lnTo>
                  <a:lnTo>
                    <a:pt x="576084" y="70345"/>
                  </a:lnTo>
                  <a:lnTo>
                    <a:pt x="579183" y="70243"/>
                  </a:lnTo>
                  <a:lnTo>
                    <a:pt x="579183" y="57010"/>
                  </a:lnTo>
                  <a:lnTo>
                    <a:pt x="578510" y="57023"/>
                  </a:lnTo>
                  <a:lnTo>
                    <a:pt x="575005" y="57137"/>
                  </a:lnTo>
                  <a:lnTo>
                    <a:pt x="571119" y="57251"/>
                  </a:lnTo>
                  <a:lnTo>
                    <a:pt x="530644" y="68605"/>
                  </a:lnTo>
                  <a:lnTo>
                    <a:pt x="527532" y="75107"/>
                  </a:lnTo>
                  <a:lnTo>
                    <a:pt x="527532" y="89941"/>
                  </a:lnTo>
                  <a:lnTo>
                    <a:pt x="548373" y="110286"/>
                  </a:lnTo>
                  <a:lnTo>
                    <a:pt x="550837" y="110286"/>
                  </a:lnTo>
                  <a:lnTo>
                    <a:pt x="558571" y="110197"/>
                  </a:lnTo>
                  <a:lnTo>
                    <a:pt x="561276" y="109893"/>
                  </a:lnTo>
                  <a:lnTo>
                    <a:pt x="561822" y="109842"/>
                  </a:lnTo>
                  <a:lnTo>
                    <a:pt x="579183" y="99618"/>
                  </a:lnTo>
                  <a:lnTo>
                    <a:pt x="580898" y="97485"/>
                  </a:lnTo>
                  <a:lnTo>
                    <a:pt x="581482" y="97485"/>
                  </a:lnTo>
                  <a:lnTo>
                    <a:pt x="585889" y="108800"/>
                  </a:lnTo>
                  <a:lnTo>
                    <a:pt x="601738" y="108800"/>
                  </a:lnTo>
                  <a:lnTo>
                    <a:pt x="601738" y="43446"/>
                  </a:lnTo>
                  <a:close/>
                </a:path>
              </a:pathLst>
            </a:custGeom>
            <a:solidFill>
              <a:srgbClr val="333333"/>
            </a:solidFill>
          </p:spPr>
          <p:txBody>
            <a:bodyPr wrap="square" lIns="0" tIns="0" rIns="0" bIns="0" rtlCol="0"/>
            <a:lstStyle/>
            <a:p>
              <a:endParaRPr sz="1588"/>
            </a:p>
          </p:txBody>
        </p:sp>
        <p:pic>
          <p:nvPicPr>
            <p:cNvPr id="109" name="object 109"/>
            <p:cNvPicPr/>
            <p:nvPr/>
          </p:nvPicPr>
          <p:blipFill>
            <a:blip r:embed="rId62" cstate="print"/>
            <a:stretch>
              <a:fillRect/>
            </a:stretch>
          </p:blipFill>
          <p:spPr>
            <a:xfrm>
              <a:off x="2955264" y="4551464"/>
              <a:ext cx="181406" cy="152400"/>
            </a:xfrm>
            <a:prstGeom prst="rect">
              <a:avLst/>
            </a:prstGeom>
          </p:spPr>
        </p:pic>
        <p:pic>
          <p:nvPicPr>
            <p:cNvPr id="110" name="object 110"/>
            <p:cNvPicPr/>
            <p:nvPr/>
          </p:nvPicPr>
          <p:blipFill>
            <a:blip r:embed="rId63" cstate="print"/>
            <a:stretch>
              <a:fillRect/>
            </a:stretch>
          </p:blipFill>
          <p:spPr>
            <a:xfrm>
              <a:off x="3176041" y="4551464"/>
              <a:ext cx="3633889" cy="152400"/>
            </a:xfrm>
            <a:prstGeom prst="rect">
              <a:avLst/>
            </a:prstGeom>
          </p:spPr>
        </p:pic>
      </p:grpSp>
      <p:pic>
        <p:nvPicPr>
          <p:cNvPr id="111" name="object 111"/>
          <p:cNvPicPr/>
          <p:nvPr/>
        </p:nvPicPr>
        <p:blipFill>
          <a:blip r:embed="rId64" cstate="print"/>
          <a:stretch>
            <a:fillRect/>
          </a:stretch>
        </p:blipFill>
        <p:spPr>
          <a:xfrm>
            <a:off x="7707641" y="4015998"/>
            <a:ext cx="220509" cy="103469"/>
          </a:xfrm>
          <a:prstGeom prst="rect">
            <a:avLst/>
          </a:prstGeom>
        </p:spPr>
      </p:pic>
      <p:grpSp>
        <p:nvGrpSpPr>
          <p:cNvPr id="112" name="object 112"/>
          <p:cNvGrpSpPr/>
          <p:nvPr/>
        </p:nvGrpSpPr>
        <p:grpSpPr>
          <a:xfrm>
            <a:off x="7979865" y="4015998"/>
            <a:ext cx="568699" cy="103654"/>
            <a:chOff x="7164247" y="4551464"/>
            <a:chExt cx="644525" cy="117475"/>
          </a:xfrm>
        </p:grpSpPr>
        <p:pic>
          <p:nvPicPr>
            <p:cNvPr id="113" name="object 113"/>
            <p:cNvPicPr/>
            <p:nvPr/>
          </p:nvPicPr>
          <p:blipFill>
            <a:blip r:embed="rId65" cstate="print"/>
            <a:stretch>
              <a:fillRect/>
            </a:stretch>
          </p:blipFill>
          <p:spPr>
            <a:xfrm>
              <a:off x="7164247" y="4556899"/>
              <a:ext cx="391147" cy="111836"/>
            </a:xfrm>
            <a:prstGeom prst="rect">
              <a:avLst/>
            </a:prstGeom>
          </p:spPr>
        </p:pic>
        <p:pic>
          <p:nvPicPr>
            <p:cNvPr id="114" name="object 114"/>
            <p:cNvPicPr/>
            <p:nvPr/>
          </p:nvPicPr>
          <p:blipFill>
            <a:blip r:embed="rId66" cstate="print"/>
            <a:stretch>
              <a:fillRect/>
            </a:stretch>
          </p:blipFill>
          <p:spPr>
            <a:xfrm>
              <a:off x="7595184" y="4555185"/>
              <a:ext cx="141173" cy="112062"/>
            </a:xfrm>
            <a:prstGeom prst="rect">
              <a:avLst/>
            </a:prstGeom>
          </p:spPr>
        </p:pic>
        <p:sp>
          <p:nvSpPr>
            <p:cNvPr id="115" name="object 115"/>
            <p:cNvSpPr/>
            <p:nvPr/>
          </p:nvSpPr>
          <p:spPr>
            <a:xfrm>
              <a:off x="7759217" y="4551463"/>
              <a:ext cx="49530" cy="116205"/>
            </a:xfrm>
            <a:custGeom>
              <a:avLst/>
              <a:gdLst/>
              <a:ahLst/>
              <a:cxnLst/>
              <a:rect l="l" t="t" r="r" b="b"/>
              <a:pathLst>
                <a:path w="49529" h="116204">
                  <a:moveTo>
                    <a:pt x="12407" y="0"/>
                  </a:moveTo>
                  <a:lnTo>
                    <a:pt x="0" y="0"/>
                  </a:lnTo>
                  <a:lnTo>
                    <a:pt x="0" y="115785"/>
                  </a:lnTo>
                  <a:lnTo>
                    <a:pt x="12407" y="115785"/>
                  </a:lnTo>
                  <a:lnTo>
                    <a:pt x="12407" y="0"/>
                  </a:lnTo>
                  <a:close/>
                </a:path>
                <a:path w="49529" h="116204">
                  <a:moveTo>
                    <a:pt x="48996" y="0"/>
                  </a:moveTo>
                  <a:lnTo>
                    <a:pt x="36499" y="0"/>
                  </a:lnTo>
                  <a:lnTo>
                    <a:pt x="36499" y="115785"/>
                  </a:lnTo>
                  <a:lnTo>
                    <a:pt x="48996" y="115785"/>
                  </a:lnTo>
                  <a:lnTo>
                    <a:pt x="48996" y="0"/>
                  </a:lnTo>
                  <a:close/>
                </a:path>
              </a:pathLst>
            </a:custGeom>
            <a:solidFill>
              <a:srgbClr val="333333"/>
            </a:solidFill>
          </p:spPr>
          <p:txBody>
            <a:bodyPr wrap="square" lIns="0" tIns="0" rIns="0" bIns="0" rtlCol="0"/>
            <a:lstStyle/>
            <a:p>
              <a:endParaRPr sz="1588"/>
            </a:p>
          </p:txBody>
        </p:sp>
      </p:grpSp>
      <p:pic>
        <p:nvPicPr>
          <p:cNvPr id="116" name="object 116"/>
          <p:cNvPicPr/>
          <p:nvPr/>
        </p:nvPicPr>
        <p:blipFill>
          <a:blip r:embed="rId67" cstate="print"/>
          <a:stretch>
            <a:fillRect/>
          </a:stretch>
        </p:blipFill>
        <p:spPr>
          <a:xfrm>
            <a:off x="3706984" y="4251322"/>
            <a:ext cx="4975355" cy="134526"/>
          </a:xfrm>
          <a:prstGeom prst="rect">
            <a:avLst/>
          </a:prstGeom>
        </p:spPr>
      </p:pic>
      <p:grpSp>
        <p:nvGrpSpPr>
          <p:cNvPr id="117" name="object 117"/>
          <p:cNvGrpSpPr/>
          <p:nvPr/>
        </p:nvGrpSpPr>
        <p:grpSpPr>
          <a:xfrm>
            <a:off x="3715456" y="4485927"/>
            <a:ext cx="3979769" cy="135591"/>
            <a:chOff x="2331250" y="5084051"/>
            <a:chExt cx="4510405" cy="153670"/>
          </a:xfrm>
        </p:grpSpPr>
        <p:pic>
          <p:nvPicPr>
            <p:cNvPr id="118" name="object 118"/>
            <p:cNvPicPr/>
            <p:nvPr/>
          </p:nvPicPr>
          <p:blipFill>
            <a:blip r:embed="rId68" cstate="print"/>
            <a:stretch>
              <a:fillRect/>
            </a:stretch>
          </p:blipFill>
          <p:spPr>
            <a:xfrm>
              <a:off x="2331250" y="5084051"/>
              <a:ext cx="4476318" cy="153276"/>
            </a:xfrm>
            <a:prstGeom prst="rect">
              <a:avLst/>
            </a:prstGeom>
          </p:spPr>
        </p:pic>
        <p:sp>
          <p:nvSpPr>
            <p:cNvPr id="119" name="object 119"/>
            <p:cNvSpPr/>
            <p:nvPr/>
          </p:nvSpPr>
          <p:spPr>
            <a:xfrm>
              <a:off x="6823684" y="5183314"/>
              <a:ext cx="17780" cy="19685"/>
            </a:xfrm>
            <a:custGeom>
              <a:avLst/>
              <a:gdLst/>
              <a:ahLst/>
              <a:cxnLst/>
              <a:rect l="l" t="t" r="r" b="b"/>
              <a:pathLst>
                <a:path w="17779" h="19685">
                  <a:moveTo>
                    <a:pt x="17703" y="13017"/>
                  </a:moveTo>
                  <a:lnTo>
                    <a:pt x="17703" y="6121"/>
                  </a:lnTo>
                  <a:lnTo>
                    <a:pt x="16840" y="3657"/>
                  </a:lnTo>
                  <a:lnTo>
                    <a:pt x="13360" y="723"/>
                  </a:lnTo>
                  <a:lnTo>
                    <a:pt x="11226" y="0"/>
                  </a:lnTo>
                  <a:lnTo>
                    <a:pt x="6273" y="0"/>
                  </a:lnTo>
                  <a:lnTo>
                    <a:pt x="4216" y="723"/>
                  </a:lnTo>
                  <a:lnTo>
                    <a:pt x="838" y="3657"/>
                  </a:lnTo>
                  <a:lnTo>
                    <a:pt x="0" y="6121"/>
                  </a:lnTo>
                  <a:lnTo>
                    <a:pt x="0" y="9588"/>
                  </a:lnTo>
                  <a:lnTo>
                    <a:pt x="0" y="13017"/>
                  </a:lnTo>
                  <a:lnTo>
                    <a:pt x="838" y="15506"/>
                  </a:lnTo>
                  <a:lnTo>
                    <a:pt x="4216" y="18630"/>
                  </a:lnTo>
                  <a:lnTo>
                    <a:pt x="6273" y="19405"/>
                  </a:lnTo>
                  <a:lnTo>
                    <a:pt x="11226" y="19405"/>
                  </a:lnTo>
                  <a:lnTo>
                    <a:pt x="13360" y="18630"/>
                  </a:lnTo>
                  <a:lnTo>
                    <a:pt x="16840" y="15506"/>
                  </a:lnTo>
                  <a:lnTo>
                    <a:pt x="17703" y="13017"/>
                  </a:lnTo>
                  <a:close/>
                </a:path>
              </a:pathLst>
            </a:custGeom>
            <a:solidFill>
              <a:srgbClr val="333333"/>
            </a:solidFill>
          </p:spPr>
          <p:txBody>
            <a:bodyPr wrap="square" lIns="0" tIns="0" rIns="0" bIns="0" rtlCol="0"/>
            <a:lstStyle/>
            <a:p>
              <a:endParaRPr sz="1588"/>
            </a:p>
          </p:txBody>
        </p:sp>
      </p:grpSp>
      <p:pic>
        <p:nvPicPr>
          <p:cNvPr id="120" name="object 120"/>
          <p:cNvPicPr/>
          <p:nvPr/>
        </p:nvPicPr>
        <p:blipFill>
          <a:blip r:embed="rId55" cstate="print"/>
          <a:stretch>
            <a:fillRect/>
          </a:stretch>
        </p:blipFill>
        <p:spPr>
          <a:xfrm>
            <a:off x="7737561" y="4486645"/>
            <a:ext cx="220509" cy="103469"/>
          </a:xfrm>
          <a:prstGeom prst="rect">
            <a:avLst/>
          </a:prstGeom>
        </p:spPr>
      </p:pic>
      <p:grpSp>
        <p:nvGrpSpPr>
          <p:cNvPr id="121" name="object 121"/>
          <p:cNvGrpSpPr/>
          <p:nvPr/>
        </p:nvGrpSpPr>
        <p:grpSpPr>
          <a:xfrm>
            <a:off x="8009785" y="4486645"/>
            <a:ext cx="568138" cy="103654"/>
            <a:chOff x="7198156" y="5084864"/>
            <a:chExt cx="643890" cy="117475"/>
          </a:xfrm>
        </p:grpSpPr>
        <p:pic>
          <p:nvPicPr>
            <p:cNvPr id="122" name="object 122"/>
            <p:cNvPicPr/>
            <p:nvPr/>
          </p:nvPicPr>
          <p:blipFill>
            <a:blip r:embed="rId69" cstate="print"/>
            <a:stretch>
              <a:fillRect/>
            </a:stretch>
          </p:blipFill>
          <p:spPr>
            <a:xfrm>
              <a:off x="7198156" y="5090299"/>
              <a:ext cx="391134" cy="111836"/>
            </a:xfrm>
            <a:prstGeom prst="rect">
              <a:avLst/>
            </a:prstGeom>
          </p:spPr>
        </p:pic>
        <p:pic>
          <p:nvPicPr>
            <p:cNvPr id="123" name="object 123"/>
            <p:cNvPicPr/>
            <p:nvPr/>
          </p:nvPicPr>
          <p:blipFill>
            <a:blip r:embed="rId70" cstate="print"/>
            <a:stretch>
              <a:fillRect/>
            </a:stretch>
          </p:blipFill>
          <p:spPr>
            <a:xfrm>
              <a:off x="7629067" y="5088585"/>
              <a:ext cx="141198" cy="112062"/>
            </a:xfrm>
            <a:prstGeom prst="rect">
              <a:avLst/>
            </a:prstGeom>
          </p:spPr>
        </p:pic>
        <p:sp>
          <p:nvSpPr>
            <p:cNvPr id="124" name="object 124"/>
            <p:cNvSpPr/>
            <p:nvPr/>
          </p:nvSpPr>
          <p:spPr>
            <a:xfrm>
              <a:off x="7793050" y="5084863"/>
              <a:ext cx="49530" cy="116205"/>
            </a:xfrm>
            <a:custGeom>
              <a:avLst/>
              <a:gdLst/>
              <a:ahLst/>
              <a:cxnLst/>
              <a:rect l="l" t="t" r="r" b="b"/>
              <a:pathLst>
                <a:path w="49529" h="116204">
                  <a:moveTo>
                    <a:pt x="12496" y="0"/>
                  </a:moveTo>
                  <a:lnTo>
                    <a:pt x="0" y="0"/>
                  </a:lnTo>
                  <a:lnTo>
                    <a:pt x="0" y="115785"/>
                  </a:lnTo>
                  <a:lnTo>
                    <a:pt x="12496" y="115785"/>
                  </a:lnTo>
                  <a:lnTo>
                    <a:pt x="12496" y="0"/>
                  </a:lnTo>
                  <a:close/>
                </a:path>
                <a:path w="49529" h="116204">
                  <a:moveTo>
                    <a:pt x="48996" y="0"/>
                  </a:moveTo>
                  <a:lnTo>
                    <a:pt x="36576" y="0"/>
                  </a:lnTo>
                  <a:lnTo>
                    <a:pt x="36576" y="115785"/>
                  </a:lnTo>
                  <a:lnTo>
                    <a:pt x="48996" y="115785"/>
                  </a:lnTo>
                  <a:lnTo>
                    <a:pt x="48996" y="0"/>
                  </a:lnTo>
                  <a:close/>
                </a:path>
              </a:pathLst>
            </a:custGeom>
            <a:solidFill>
              <a:srgbClr val="333333"/>
            </a:solidFill>
          </p:spPr>
          <p:txBody>
            <a:bodyPr wrap="square" lIns="0" tIns="0" rIns="0" bIns="0" rtlCol="0"/>
            <a:lstStyle/>
            <a:p>
              <a:endParaRPr sz="1588"/>
            </a:p>
          </p:txBody>
        </p:sp>
      </p:grpSp>
      <p:pic>
        <p:nvPicPr>
          <p:cNvPr id="125" name="object 125"/>
          <p:cNvPicPr/>
          <p:nvPr/>
        </p:nvPicPr>
        <p:blipFill>
          <a:blip r:embed="rId71" cstate="print"/>
          <a:stretch>
            <a:fillRect/>
          </a:stretch>
        </p:blipFill>
        <p:spPr>
          <a:xfrm>
            <a:off x="3712431" y="4721969"/>
            <a:ext cx="2428494" cy="134526"/>
          </a:xfrm>
          <a:prstGeom prst="rect">
            <a:avLst/>
          </a:prstGeom>
        </p:spPr>
      </p:pic>
      <p:grpSp>
        <p:nvGrpSpPr>
          <p:cNvPr id="126" name="object 126"/>
          <p:cNvGrpSpPr/>
          <p:nvPr/>
        </p:nvGrpSpPr>
        <p:grpSpPr>
          <a:xfrm>
            <a:off x="6185198" y="4721969"/>
            <a:ext cx="333375" cy="103654"/>
            <a:chOff x="5130291" y="5351564"/>
            <a:chExt cx="377825" cy="117475"/>
          </a:xfrm>
        </p:grpSpPr>
        <p:pic>
          <p:nvPicPr>
            <p:cNvPr id="127" name="object 127"/>
            <p:cNvPicPr/>
            <p:nvPr/>
          </p:nvPicPr>
          <p:blipFill>
            <a:blip r:embed="rId72" cstate="print"/>
            <a:stretch>
              <a:fillRect/>
            </a:stretch>
          </p:blipFill>
          <p:spPr>
            <a:xfrm>
              <a:off x="5130291" y="5355285"/>
              <a:ext cx="167906" cy="112064"/>
            </a:xfrm>
            <a:prstGeom prst="rect">
              <a:avLst/>
            </a:prstGeom>
          </p:spPr>
        </p:pic>
        <p:pic>
          <p:nvPicPr>
            <p:cNvPr id="128" name="object 128"/>
            <p:cNvPicPr/>
            <p:nvPr/>
          </p:nvPicPr>
          <p:blipFill>
            <a:blip r:embed="rId73" cstate="print"/>
            <a:stretch>
              <a:fillRect/>
            </a:stretch>
          </p:blipFill>
          <p:spPr>
            <a:xfrm>
              <a:off x="5320982" y="5351564"/>
              <a:ext cx="150583" cy="117271"/>
            </a:xfrm>
            <a:prstGeom prst="rect">
              <a:avLst/>
            </a:prstGeom>
          </p:spPr>
        </p:pic>
        <p:sp>
          <p:nvSpPr>
            <p:cNvPr id="129" name="object 129"/>
            <p:cNvSpPr/>
            <p:nvPr/>
          </p:nvSpPr>
          <p:spPr>
            <a:xfrm>
              <a:off x="5495099" y="5351564"/>
              <a:ext cx="12700" cy="116205"/>
            </a:xfrm>
            <a:custGeom>
              <a:avLst/>
              <a:gdLst/>
              <a:ahLst/>
              <a:cxnLst/>
              <a:rect l="l" t="t" r="r" b="b"/>
              <a:pathLst>
                <a:path w="12700" h="116204">
                  <a:moveTo>
                    <a:pt x="12428" y="115785"/>
                  </a:moveTo>
                  <a:lnTo>
                    <a:pt x="12428" y="0"/>
                  </a:lnTo>
                  <a:lnTo>
                    <a:pt x="0" y="0"/>
                  </a:lnTo>
                  <a:lnTo>
                    <a:pt x="0" y="115785"/>
                  </a:lnTo>
                  <a:lnTo>
                    <a:pt x="12428" y="115785"/>
                  </a:lnTo>
                  <a:close/>
                </a:path>
              </a:pathLst>
            </a:custGeom>
            <a:solidFill>
              <a:srgbClr val="333333"/>
            </a:solidFill>
          </p:spPr>
          <p:txBody>
            <a:bodyPr wrap="square" lIns="0" tIns="0" rIns="0" bIns="0" rtlCol="0"/>
            <a:lstStyle/>
            <a:p>
              <a:endParaRPr sz="1588"/>
            </a:p>
          </p:txBody>
        </p:sp>
      </p:grpSp>
      <p:grpSp>
        <p:nvGrpSpPr>
          <p:cNvPr id="130" name="object 130"/>
          <p:cNvGrpSpPr/>
          <p:nvPr/>
        </p:nvGrpSpPr>
        <p:grpSpPr>
          <a:xfrm>
            <a:off x="6567296" y="4721969"/>
            <a:ext cx="218515" cy="103654"/>
            <a:chOff x="5563336" y="5351564"/>
            <a:chExt cx="247650" cy="117475"/>
          </a:xfrm>
        </p:grpSpPr>
        <p:pic>
          <p:nvPicPr>
            <p:cNvPr id="131" name="object 131"/>
            <p:cNvPicPr/>
            <p:nvPr/>
          </p:nvPicPr>
          <p:blipFill>
            <a:blip r:embed="rId74" cstate="print"/>
            <a:stretch>
              <a:fillRect/>
            </a:stretch>
          </p:blipFill>
          <p:spPr>
            <a:xfrm>
              <a:off x="5563336" y="5384457"/>
              <a:ext cx="65252" cy="84378"/>
            </a:xfrm>
            <a:prstGeom prst="rect">
              <a:avLst/>
            </a:prstGeom>
          </p:spPr>
        </p:pic>
        <p:pic>
          <p:nvPicPr>
            <p:cNvPr id="132" name="object 132"/>
            <p:cNvPicPr/>
            <p:nvPr/>
          </p:nvPicPr>
          <p:blipFill>
            <a:blip r:embed="rId75" cstate="print"/>
            <a:stretch>
              <a:fillRect/>
            </a:stretch>
          </p:blipFill>
          <p:spPr>
            <a:xfrm>
              <a:off x="5652135" y="5351564"/>
              <a:ext cx="158673" cy="117271"/>
            </a:xfrm>
            <a:prstGeom prst="rect">
              <a:avLst/>
            </a:prstGeom>
          </p:spPr>
        </p:pic>
      </p:grpSp>
      <p:grpSp>
        <p:nvGrpSpPr>
          <p:cNvPr id="133" name="object 133"/>
          <p:cNvGrpSpPr/>
          <p:nvPr/>
        </p:nvGrpSpPr>
        <p:grpSpPr>
          <a:xfrm>
            <a:off x="6841919" y="4721968"/>
            <a:ext cx="1169894" cy="134471"/>
            <a:chOff x="5874575" y="5351564"/>
            <a:chExt cx="1325880" cy="152400"/>
          </a:xfrm>
        </p:grpSpPr>
        <p:pic>
          <p:nvPicPr>
            <p:cNvPr id="134" name="object 134"/>
            <p:cNvPicPr/>
            <p:nvPr/>
          </p:nvPicPr>
          <p:blipFill>
            <a:blip r:embed="rId76" cstate="print"/>
            <a:stretch>
              <a:fillRect/>
            </a:stretch>
          </p:blipFill>
          <p:spPr>
            <a:xfrm>
              <a:off x="5874575" y="5351564"/>
              <a:ext cx="1289862" cy="152235"/>
            </a:xfrm>
            <a:prstGeom prst="rect">
              <a:avLst/>
            </a:prstGeom>
          </p:spPr>
        </p:pic>
        <p:sp>
          <p:nvSpPr>
            <p:cNvPr id="135" name="object 135"/>
            <p:cNvSpPr/>
            <p:nvPr/>
          </p:nvSpPr>
          <p:spPr>
            <a:xfrm>
              <a:off x="7187996" y="5351564"/>
              <a:ext cx="12700" cy="116205"/>
            </a:xfrm>
            <a:custGeom>
              <a:avLst/>
              <a:gdLst/>
              <a:ahLst/>
              <a:cxnLst/>
              <a:rect l="l" t="t" r="r" b="b"/>
              <a:pathLst>
                <a:path w="12700" h="116204">
                  <a:moveTo>
                    <a:pt x="12428" y="115785"/>
                  </a:moveTo>
                  <a:lnTo>
                    <a:pt x="12428" y="0"/>
                  </a:lnTo>
                  <a:lnTo>
                    <a:pt x="0" y="0"/>
                  </a:lnTo>
                  <a:lnTo>
                    <a:pt x="0" y="115785"/>
                  </a:lnTo>
                  <a:lnTo>
                    <a:pt x="12428" y="115785"/>
                  </a:lnTo>
                  <a:close/>
                </a:path>
              </a:pathLst>
            </a:custGeom>
            <a:solidFill>
              <a:srgbClr val="333333"/>
            </a:solidFill>
          </p:spPr>
          <p:txBody>
            <a:bodyPr wrap="square" lIns="0" tIns="0" rIns="0" bIns="0" rtlCol="0"/>
            <a:lstStyle/>
            <a:p>
              <a:endParaRPr sz="1588"/>
            </a:p>
          </p:txBody>
        </p:sp>
      </p:grpSp>
      <p:grpSp>
        <p:nvGrpSpPr>
          <p:cNvPr id="136" name="object 136"/>
          <p:cNvGrpSpPr/>
          <p:nvPr/>
        </p:nvGrpSpPr>
        <p:grpSpPr>
          <a:xfrm>
            <a:off x="8054844" y="4721969"/>
            <a:ext cx="396688" cy="103654"/>
            <a:chOff x="7249223" y="5351564"/>
            <a:chExt cx="449580" cy="117475"/>
          </a:xfrm>
        </p:grpSpPr>
        <p:pic>
          <p:nvPicPr>
            <p:cNvPr id="137" name="object 137"/>
            <p:cNvPicPr/>
            <p:nvPr/>
          </p:nvPicPr>
          <p:blipFill>
            <a:blip r:embed="rId77" cstate="print"/>
            <a:stretch>
              <a:fillRect/>
            </a:stretch>
          </p:blipFill>
          <p:spPr>
            <a:xfrm>
              <a:off x="7249223" y="5358561"/>
              <a:ext cx="161213" cy="110274"/>
            </a:xfrm>
            <a:prstGeom prst="rect">
              <a:avLst/>
            </a:prstGeom>
          </p:spPr>
        </p:pic>
        <p:sp>
          <p:nvSpPr>
            <p:cNvPr id="138" name="object 138"/>
            <p:cNvSpPr/>
            <p:nvPr/>
          </p:nvSpPr>
          <p:spPr>
            <a:xfrm>
              <a:off x="7433970" y="5351564"/>
              <a:ext cx="12700" cy="116205"/>
            </a:xfrm>
            <a:custGeom>
              <a:avLst/>
              <a:gdLst/>
              <a:ahLst/>
              <a:cxnLst/>
              <a:rect l="l" t="t" r="r" b="b"/>
              <a:pathLst>
                <a:path w="12700" h="116204">
                  <a:moveTo>
                    <a:pt x="12427" y="115785"/>
                  </a:moveTo>
                  <a:lnTo>
                    <a:pt x="12427" y="0"/>
                  </a:lnTo>
                  <a:lnTo>
                    <a:pt x="0" y="0"/>
                  </a:lnTo>
                  <a:lnTo>
                    <a:pt x="0" y="115785"/>
                  </a:lnTo>
                  <a:lnTo>
                    <a:pt x="12427" y="115785"/>
                  </a:lnTo>
                  <a:close/>
                </a:path>
              </a:pathLst>
            </a:custGeom>
            <a:solidFill>
              <a:srgbClr val="333333"/>
            </a:solidFill>
          </p:spPr>
          <p:txBody>
            <a:bodyPr wrap="square" lIns="0" tIns="0" rIns="0" bIns="0" rtlCol="0"/>
            <a:lstStyle/>
            <a:p>
              <a:endParaRPr sz="1588"/>
            </a:p>
          </p:txBody>
        </p:sp>
        <p:pic>
          <p:nvPicPr>
            <p:cNvPr id="139" name="object 139"/>
            <p:cNvPicPr/>
            <p:nvPr/>
          </p:nvPicPr>
          <p:blipFill>
            <a:blip r:embed="rId78" cstate="print"/>
            <a:stretch>
              <a:fillRect/>
            </a:stretch>
          </p:blipFill>
          <p:spPr>
            <a:xfrm>
              <a:off x="7469644" y="5385790"/>
              <a:ext cx="68237" cy="83045"/>
            </a:xfrm>
            <a:prstGeom prst="rect">
              <a:avLst/>
            </a:prstGeom>
          </p:spPr>
        </p:pic>
        <p:pic>
          <p:nvPicPr>
            <p:cNvPr id="140" name="object 140"/>
            <p:cNvPicPr/>
            <p:nvPr/>
          </p:nvPicPr>
          <p:blipFill>
            <a:blip r:embed="rId79" cstate="print"/>
            <a:stretch>
              <a:fillRect/>
            </a:stretch>
          </p:blipFill>
          <p:spPr>
            <a:xfrm>
              <a:off x="7557566" y="5384304"/>
              <a:ext cx="140995" cy="84531"/>
            </a:xfrm>
            <a:prstGeom prst="rect">
              <a:avLst/>
            </a:prstGeom>
          </p:spPr>
        </p:pic>
      </p:grpSp>
      <p:pic>
        <p:nvPicPr>
          <p:cNvPr id="141" name="object 141"/>
          <p:cNvPicPr/>
          <p:nvPr/>
        </p:nvPicPr>
        <p:blipFill>
          <a:blip r:embed="rId80" cstate="print"/>
          <a:stretch>
            <a:fillRect/>
          </a:stretch>
        </p:blipFill>
        <p:spPr>
          <a:xfrm>
            <a:off x="3718078" y="4956574"/>
            <a:ext cx="4913297" cy="135244"/>
          </a:xfrm>
          <a:prstGeom prst="rect">
            <a:avLst/>
          </a:prstGeom>
        </p:spPr>
      </p:pic>
      <p:grpSp>
        <p:nvGrpSpPr>
          <p:cNvPr id="142" name="object 142"/>
          <p:cNvGrpSpPr/>
          <p:nvPr/>
        </p:nvGrpSpPr>
        <p:grpSpPr>
          <a:xfrm>
            <a:off x="3718078" y="5195898"/>
            <a:ext cx="293034" cy="100292"/>
            <a:chOff x="2334221" y="5888685"/>
            <a:chExt cx="332105" cy="113664"/>
          </a:xfrm>
        </p:grpSpPr>
        <p:pic>
          <p:nvPicPr>
            <p:cNvPr id="143" name="object 143"/>
            <p:cNvPicPr/>
            <p:nvPr/>
          </p:nvPicPr>
          <p:blipFill>
            <a:blip r:embed="rId81" cstate="print"/>
            <a:stretch>
              <a:fillRect/>
            </a:stretch>
          </p:blipFill>
          <p:spPr>
            <a:xfrm>
              <a:off x="2334221" y="5888685"/>
              <a:ext cx="265671" cy="113544"/>
            </a:xfrm>
            <a:prstGeom prst="rect">
              <a:avLst/>
            </a:prstGeom>
          </p:spPr>
        </p:pic>
        <p:sp>
          <p:nvSpPr>
            <p:cNvPr id="144" name="object 144"/>
            <p:cNvSpPr/>
            <p:nvPr/>
          </p:nvSpPr>
          <p:spPr>
            <a:xfrm>
              <a:off x="2618981" y="5917704"/>
              <a:ext cx="46990" cy="83185"/>
            </a:xfrm>
            <a:custGeom>
              <a:avLst/>
              <a:gdLst/>
              <a:ahLst/>
              <a:cxnLst/>
              <a:rect l="l" t="t" r="r" b="b"/>
              <a:pathLst>
                <a:path w="46989" h="83185">
                  <a:moveTo>
                    <a:pt x="46951" y="965"/>
                  </a:moveTo>
                  <a:lnTo>
                    <a:pt x="43980" y="431"/>
                  </a:lnTo>
                  <a:lnTo>
                    <a:pt x="37058" y="0"/>
                  </a:lnTo>
                  <a:lnTo>
                    <a:pt x="33185" y="0"/>
                  </a:lnTo>
                  <a:lnTo>
                    <a:pt x="12128" y="16522"/>
                  </a:lnTo>
                  <a:lnTo>
                    <a:pt x="11607" y="16522"/>
                  </a:lnTo>
                  <a:lnTo>
                    <a:pt x="10261" y="1485"/>
                  </a:lnTo>
                  <a:lnTo>
                    <a:pt x="0" y="1485"/>
                  </a:lnTo>
                  <a:lnTo>
                    <a:pt x="0" y="83045"/>
                  </a:lnTo>
                  <a:lnTo>
                    <a:pt x="12420" y="83045"/>
                  </a:lnTo>
                  <a:lnTo>
                    <a:pt x="12420" y="35064"/>
                  </a:lnTo>
                  <a:lnTo>
                    <a:pt x="13042" y="31242"/>
                  </a:lnTo>
                  <a:lnTo>
                    <a:pt x="33032" y="11303"/>
                  </a:lnTo>
                  <a:lnTo>
                    <a:pt x="37757" y="11303"/>
                  </a:lnTo>
                  <a:lnTo>
                    <a:pt x="42557" y="11798"/>
                  </a:lnTo>
                  <a:lnTo>
                    <a:pt x="45389" y="12420"/>
                  </a:lnTo>
                  <a:lnTo>
                    <a:pt x="46951" y="965"/>
                  </a:lnTo>
                  <a:close/>
                </a:path>
              </a:pathLst>
            </a:custGeom>
            <a:solidFill>
              <a:srgbClr val="333333"/>
            </a:solidFill>
          </p:spPr>
          <p:txBody>
            <a:bodyPr wrap="square" lIns="0" tIns="0" rIns="0" bIns="0" rtlCol="0"/>
            <a:lstStyle/>
            <a:p>
              <a:endParaRPr sz="1588"/>
            </a:p>
          </p:txBody>
        </p:sp>
      </p:grpSp>
      <p:grpSp>
        <p:nvGrpSpPr>
          <p:cNvPr id="145" name="object 145"/>
          <p:cNvGrpSpPr/>
          <p:nvPr/>
        </p:nvGrpSpPr>
        <p:grpSpPr>
          <a:xfrm>
            <a:off x="4057503" y="5195899"/>
            <a:ext cx="346262" cy="100853"/>
            <a:chOff x="2718904" y="5888685"/>
            <a:chExt cx="392430" cy="114300"/>
          </a:xfrm>
        </p:grpSpPr>
        <p:pic>
          <p:nvPicPr>
            <p:cNvPr id="146" name="object 146"/>
            <p:cNvPicPr/>
            <p:nvPr/>
          </p:nvPicPr>
          <p:blipFill>
            <a:blip r:embed="rId82" cstate="print"/>
            <a:stretch>
              <a:fillRect/>
            </a:stretch>
          </p:blipFill>
          <p:spPr>
            <a:xfrm>
              <a:off x="2718904" y="5888685"/>
              <a:ext cx="261950" cy="113550"/>
            </a:xfrm>
            <a:prstGeom prst="rect">
              <a:avLst/>
            </a:prstGeom>
          </p:spPr>
        </p:pic>
        <p:pic>
          <p:nvPicPr>
            <p:cNvPr id="147" name="object 147"/>
            <p:cNvPicPr/>
            <p:nvPr/>
          </p:nvPicPr>
          <p:blipFill>
            <a:blip r:embed="rId83" cstate="print"/>
            <a:stretch>
              <a:fillRect/>
            </a:stretch>
          </p:blipFill>
          <p:spPr>
            <a:xfrm>
              <a:off x="3003651" y="5917704"/>
              <a:ext cx="68008" cy="83045"/>
            </a:xfrm>
            <a:prstGeom prst="rect">
              <a:avLst/>
            </a:prstGeom>
          </p:spPr>
        </p:pic>
        <p:sp>
          <p:nvSpPr>
            <p:cNvPr id="148" name="object 148"/>
            <p:cNvSpPr/>
            <p:nvPr/>
          </p:nvSpPr>
          <p:spPr>
            <a:xfrm>
              <a:off x="3093351" y="5983414"/>
              <a:ext cx="17780" cy="19685"/>
            </a:xfrm>
            <a:custGeom>
              <a:avLst/>
              <a:gdLst/>
              <a:ahLst/>
              <a:cxnLst/>
              <a:rect l="l" t="t" r="r" b="b"/>
              <a:pathLst>
                <a:path w="17780" h="19685">
                  <a:moveTo>
                    <a:pt x="17703" y="13017"/>
                  </a:moveTo>
                  <a:lnTo>
                    <a:pt x="17703" y="6121"/>
                  </a:lnTo>
                  <a:lnTo>
                    <a:pt x="16840" y="3657"/>
                  </a:lnTo>
                  <a:lnTo>
                    <a:pt x="13373" y="723"/>
                  </a:lnTo>
                  <a:lnTo>
                    <a:pt x="11239" y="0"/>
                  </a:lnTo>
                  <a:lnTo>
                    <a:pt x="6273" y="0"/>
                  </a:lnTo>
                  <a:lnTo>
                    <a:pt x="4216" y="723"/>
                  </a:lnTo>
                  <a:lnTo>
                    <a:pt x="850" y="3657"/>
                  </a:lnTo>
                  <a:lnTo>
                    <a:pt x="0" y="6121"/>
                  </a:lnTo>
                  <a:lnTo>
                    <a:pt x="0" y="9588"/>
                  </a:lnTo>
                  <a:lnTo>
                    <a:pt x="0" y="13017"/>
                  </a:lnTo>
                  <a:lnTo>
                    <a:pt x="850" y="15506"/>
                  </a:lnTo>
                  <a:lnTo>
                    <a:pt x="4216" y="18630"/>
                  </a:lnTo>
                  <a:lnTo>
                    <a:pt x="6273" y="19405"/>
                  </a:lnTo>
                  <a:lnTo>
                    <a:pt x="11239" y="19405"/>
                  </a:lnTo>
                  <a:lnTo>
                    <a:pt x="13373" y="18630"/>
                  </a:lnTo>
                  <a:lnTo>
                    <a:pt x="16840" y="15506"/>
                  </a:lnTo>
                  <a:lnTo>
                    <a:pt x="17703" y="13017"/>
                  </a:lnTo>
                  <a:close/>
                </a:path>
              </a:pathLst>
            </a:custGeom>
            <a:solidFill>
              <a:srgbClr val="333333"/>
            </a:solidFill>
          </p:spPr>
          <p:txBody>
            <a:bodyPr wrap="square" lIns="0" tIns="0" rIns="0" bIns="0" rtlCol="0"/>
            <a:lstStyle/>
            <a:p>
              <a:endParaRPr sz="1588"/>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68052" y="2160864"/>
            <a:ext cx="5655895" cy="4406154"/>
          </a:xfrm>
          <a:prstGeom prst="rect">
            <a:avLst/>
          </a:prstGeom>
        </p:spPr>
      </p:pic>
      <p:pic>
        <p:nvPicPr>
          <p:cNvPr id="3" name="Picture 2"/>
          <p:cNvPicPr>
            <a:picLocks noChangeAspect="1"/>
          </p:cNvPicPr>
          <p:nvPr/>
        </p:nvPicPr>
        <p:blipFill>
          <a:blip r:embed="rId4"/>
          <a:stretch>
            <a:fillRect/>
          </a:stretch>
        </p:blipFill>
        <p:spPr>
          <a:xfrm>
            <a:off x="837015" y="1146519"/>
            <a:ext cx="1511939" cy="1505843"/>
          </a:xfrm>
          <a:prstGeom prst="rect">
            <a:avLst/>
          </a:prstGeom>
        </p:spPr>
      </p:pic>
      <p:pic>
        <p:nvPicPr>
          <p:cNvPr id="4" name="Picture 3"/>
          <p:cNvPicPr>
            <a:picLocks noChangeAspect="1"/>
          </p:cNvPicPr>
          <p:nvPr/>
        </p:nvPicPr>
        <p:blipFill>
          <a:blip r:embed="rId5"/>
          <a:stretch>
            <a:fillRect/>
          </a:stretch>
        </p:blipFill>
        <p:spPr>
          <a:xfrm>
            <a:off x="262667" y="3461655"/>
            <a:ext cx="2767824" cy="902286"/>
          </a:xfrm>
          <a:prstGeom prst="rect">
            <a:avLst/>
          </a:prstGeom>
        </p:spPr>
      </p:pic>
      <p:pic>
        <p:nvPicPr>
          <p:cNvPr id="6" name="Picture 5"/>
          <p:cNvPicPr>
            <a:picLocks noChangeAspect="1"/>
          </p:cNvPicPr>
          <p:nvPr/>
        </p:nvPicPr>
        <p:blipFill>
          <a:blip r:embed="rId6"/>
          <a:stretch>
            <a:fillRect/>
          </a:stretch>
        </p:blipFill>
        <p:spPr>
          <a:xfrm>
            <a:off x="567407" y="4955168"/>
            <a:ext cx="2261812" cy="877900"/>
          </a:xfrm>
          <a:prstGeom prst="rect">
            <a:avLst/>
          </a:prstGeom>
        </p:spPr>
      </p:pic>
      <p:pic>
        <p:nvPicPr>
          <p:cNvPr id="7" name="Picture 6"/>
          <p:cNvPicPr>
            <a:picLocks noChangeAspect="1"/>
          </p:cNvPicPr>
          <p:nvPr/>
        </p:nvPicPr>
        <p:blipFill>
          <a:blip r:embed="rId7"/>
          <a:stretch>
            <a:fillRect/>
          </a:stretch>
        </p:blipFill>
        <p:spPr>
          <a:xfrm>
            <a:off x="9590985" y="1146518"/>
            <a:ext cx="1505843" cy="1505843"/>
          </a:xfrm>
          <a:prstGeom prst="rect">
            <a:avLst/>
          </a:prstGeom>
        </p:spPr>
      </p:pic>
      <p:pic>
        <p:nvPicPr>
          <p:cNvPr id="9" name="Picture 8"/>
          <p:cNvPicPr>
            <a:picLocks noChangeAspect="1"/>
          </p:cNvPicPr>
          <p:nvPr/>
        </p:nvPicPr>
        <p:blipFill>
          <a:blip r:embed="rId8"/>
          <a:stretch>
            <a:fillRect/>
          </a:stretch>
        </p:blipFill>
        <p:spPr>
          <a:xfrm>
            <a:off x="9362780" y="3708184"/>
            <a:ext cx="2267909" cy="835224"/>
          </a:xfrm>
          <a:prstGeom prst="rect">
            <a:avLst/>
          </a:prstGeom>
        </p:spPr>
      </p:pic>
      <p:pic>
        <p:nvPicPr>
          <p:cNvPr id="10" name="Picture 9"/>
          <p:cNvPicPr>
            <a:picLocks noChangeAspect="1"/>
          </p:cNvPicPr>
          <p:nvPr/>
        </p:nvPicPr>
        <p:blipFill>
          <a:blip r:embed="rId9"/>
          <a:stretch>
            <a:fillRect/>
          </a:stretch>
        </p:blipFill>
        <p:spPr>
          <a:xfrm>
            <a:off x="5290206" y="464707"/>
            <a:ext cx="1359526" cy="1511939"/>
          </a:xfrm>
          <a:prstGeom prst="rect">
            <a:avLst/>
          </a:prstGeom>
        </p:spPr>
      </p:pic>
      <p:pic>
        <p:nvPicPr>
          <p:cNvPr id="11" name="Picture 10"/>
          <p:cNvPicPr>
            <a:picLocks noChangeAspect="1"/>
          </p:cNvPicPr>
          <p:nvPr/>
        </p:nvPicPr>
        <p:blipFill>
          <a:blip r:embed="rId10"/>
          <a:stretch>
            <a:fillRect/>
          </a:stretch>
        </p:blipFill>
        <p:spPr>
          <a:xfrm>
            <a:off x="5256675" y="2590727"/>
            <a:ext cx="1426588" cy="1676545"/>
          </a:xfrm>
          <a:prstGeom prst="rect">
            <a:avLst/>
          </a:prstGeom>
        </p:spPr>
      </p:pic>
    </p:spTree>
    <p:extLst>
      <p:ext uri="{BB962C8B-B14F-4D97-AF65-F5344CB8AC3E}">
        <p14:creationId xmlns:p14="http://schemas.microsoft.com/office/powerpoint/2010/main" val="343189891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1_Content Templates">
  <a:themeElements>
    <a:clrScheme name="USACE COLOR SCHEM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EF4135"/>
      </a:accent6>
      <a:hlink>
        <a:srgbClr val="3E6682"/>
      </a:hlink>
      <a:folHlink>
        <a:srgbClr val="EF4135"/>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Master_Slide_Template_2016.pptx" id="{ABB8CFB4-C98A-433A-A060-B45C19CBF093}" vid="{AFC508C9-F405-4828-BEA6-46043D7454B2}"/>
    </a:ext>
  </a:extLst>
</a:theme>
</file>

<file path=ppt/theme/theme4.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5.xml><?xml version="1.0" encoding="utf-8"?>
<a:theme xmlns:a="http://schemas.openxmlformats.org/drawingml/2006/main" name="1_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1710</TotalTime>
  <Words>229</Words>
  <Application>Microsoft Office PowerPoint</Application>
  <PresentationFormat>Widescreen</PresentationFormat>
  <Paragraphs>88</Paragraphs>
  <Slides>9</Slides>
  <Notes>1</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9</vt:i4>
      </vt:variant>
    </vt:vector>
  </HeadingPairs>
  <TitlesOfParts>
    <vt:vector size="27" baseType="lpstr">
      <vt:lpstr>Arial</vt:lpstr>
      <vt:lpstr>Calibri</vt:lpstr>
      <vt:lpstr>Cambria</vt:lpstr>
      <vt:lpstr>Felix Titling</vt:lpstr>
      <vt:lpstr>Rockwell</vt:lpstr>
      <vt:lpstr>Times New Roman</vt:lpstr>
      <vt:lpstr>Tw Cen MT</vt:lpstr>
      <vt:lpstr>Verdana</vt:lpstr>
      <vt:lpstr>Wingdings</vt:lpstr>
      <vt:lpstr>Wingdings 3</vt:lpstr>
      <vt:lpstr>1_Office Theme</vt:lpstr>
      <vt:lpstr>Content Templates</vt:lpstr>
      <vt:lpstr>1_Content Templates</vt:lpstr>
      <vt:lpstr>Chart Color Templates</vt:lpstr>
      <vt:lpstr>1_Slide Master</vt:lpstr>
      <vt:lpstr>2_Content Templates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USACE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Hoffman, Gregory C CIV USARMY CENWS (USA)</dc:creator>
  <cp:lastModifiedBy>Jada Fairchild</cp:lastModifiedBy>
  <cp:revision>46</cp:revision>
  <dcterms:created xsi:type="dcterms:W3CDTF">2024-01-30T19:42:07Z</dcterms:created>
  <dcterms:modified xsi:type="dcterms:W3CDTF">2024-10-23T18:57:42Z</dcterms:modified>
</cp:coreProperties>
</file>