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77" r:id="rId4"/>
    <p:sldId id="282" r:id="rId5"/>
    <p:sldId id="278" r:id="rId6"/>
    <p:sldId id="269" r:id="rId7"/>
    <p:sldId id="266" r:id="rId8"/>
    <p:sldId id="287" r:id="rId9"/>
    <p:sldId id="273" r:id="rId10"/>
    <p:sldId id="274" r:id="rId11"/>
    <p:sldId id="275" r:id="rId12"/>
    <p:sldId id="257" r:id="rId13"/>
    <p:sldId id="286" r:id="rId14"/>
    <p:sldId id="258" r:id="rId15"/>
    <p:sldId id="283" r:id="rId16"/>
    <p:sldId id="259" r:id="rId17"/>
    <p:sldId id="284" r:id="rId18"/>
    <p:sldId id="260" r:id="rId19"/>
    <p:sldId id="261" r:id="rId20"/>
    <p:sldId id="285" r:id="rId21"/>
    <p:sldId id="263" r:id="rId22"/>
    <p:sldId id="264" r:id="rId23"/>
    <p:sldId id="288" r:id="rId24"/>
    <p:sldId id="265" r:id="rId25"/>
    <p:sldId id="26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903D7-0F61-4289-9FDC-2BCD2D5F34E6}" v="20" dt="2023-05-02T21:13:25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dd A. Higens" userId="09c8357e-6bd0-420d-9f95-798a2dca2bef" providerId="ADAL" clId="{296ECC90-6BFA-4AC2-B14A-F100AD23223C}"/>
    <pc:docChg chg="custSel addSld modSld sldOrd">
      <pc:chgData name="Todd A. Higens" userId="09c8357e-6bd0-420d-9f95-798a2dca2bef" providerId="ADAL" clId="{296ECC90-6BFA-4AC2-B14A-F100AD23223C}" dt="2023-05-02T21:37:10.158" v="286" actId="9405"/>
      <pc:docMkLst>
        <pc:docMk/>
      </pc:docMkLst>
      <pc:sldChg chg="modSp mod">
        <pc:chgData name="Todd A. Higens" userId="09c8357e-6bd0-420d-9f95-798a2dca2bef" providerId="ADAL" clId="{296ECC90-6BFA-4AC2-B14A-F100AD23223C}" dt="2023-05-02T21:33:27.962" v="280" actId="20577"/>
        <pc:sldMkLst>
          <pc:docMk/>
          <pc:sldMk cId="1148818803" sldId="265"/>
        </pc:sldMkLst>
        <pc:spChg chg="mod">
          <ac:chgData name="Todd A. Higens" userId="09c8357e-6bd0-420d-9f95-798a2dca2bef" providerId="ADAL" clId="{296ECC90-6BFA-4AC2-B14A-F100AD23223C}" dt="2023-05-02T21:33:27.962" v="280" actId="20577"/>
          <ac:spMkLst>
            <pc:docMk/>
            <pc:sldMk cId="1148818803" sldId="265"/>
            <ac:spMk id="3" creationId="{57BEFCC2-499D-129F-CF75-2B3E06BCC48B}"/>
          </ac:spMkLst>
        </pc:spChg>
      </pc:sldChg>
      <pc:sldChg chg="ord">
        <pc:chgData name="Todd A. Higens" userId="09c8357e-6bd0-420d-9f95-798a2dca2bef" providerId="ADAL" clId="{296ECC90-6BFA-4AC2-B14A-F100AD23223C}" dt="2023-05-02T21:22:04.122" v="1"/>
        <pc:sldMkLst>
          <pc:docMk/>
          <pc:sldMk cId="2720561226" sldId="266"/>
        </pc:sldMkLst>
      </pc:sldChg>
      <pc:sldChg chg="ord">
        <pc:chgData name="Todd A. Higens" userId="09c8357e-6bd0-420d-9f95-798a2dca2bef" providerId="ADAL" clId="{296ECC90-6BFA-4AC2-B14A-F100AD23223C}" dt="2023-05-02T21:22:23.295" v="7"/>
        <pc:sldMkLst>
          <pc:docMk/>
          <pc:sldMk cId="2065892397" sldId="269"/>
        </pc:sldMkLst>
      </pc:sldChg>
      <pc:sldChg chg="modSp mod">
        <pc:chgData name="Todd A. Higens" userId="09c8357e-6bd0-420d-9f95-798a2dca2bef" providerId="ADAL" clId="{296ECC90-6BFA-4AC2-B14A-F100AD23223C}" dt="2023-05-02T21:36:03.186" v="283" actId="20577"/>
        <pc:sldMkLst>
          <pc:docMk/>
          <pc:sldMk cId="1442217803" sldId="278"/>
        </pc:sldMkLst>
        <pc:spChg chg="mod">
          <ac:chgData name="Todd A. Higens" userId="09c8357e-6bd0-420d-9f95-798a2dca2bef" providerId="ADAL" clId="{296ECC90-6BFA-4AC2-B14A-F100AD23223C}" dt="2023-05-02T21:36:03.186" v="283" actId="20577"/>
          <ac:spMkLst>
            <pc:docMk/>
            <pc:sldMk cId="1442217803" sldId="278"/>
            <ac:spMk id="3" creationId="{788C7253-71D6-5E4F-53FC-2BB49D54FDA3}"/>
          </ac:spMkLst>
        </pc:spChg>
      </pc:sldChg>
      <pc:sldChg chg="modSp add mod">
        <pc:chgData name="Todd A. Higens" userId="09c8357e-6bd0-420d-9f95-798a2dca2bef" providerId="ADAL" clId="{296ECC90-6BFA-4AC2-B14A-F100AD23223C}" dt="2023-05-02T21:30:26.693" v="212" actId="313"/>
        <pc:sldMkLst>
          <pc:docMk/>
          <pc:sldMk cId="2322828795" sldId="286"/>
        </pc:sldMkLst>
        <pc:spChg chg="mod">
          <ac:chgData name="Todd A. Higens" userId="09c8357e-6bd0-420d-9f95-798a2dca2bef" providerId="ADAL" clId="{296ECC90-6BFA-4AC2-B14A-F100AD23223C}" dt="2023-05-02T21:27:39.008" v="63" actId="313"/>
          <ac:spMkLst>
            <pc:docMk/>
            <pc:sldMk cId="2322828795" sldId="286"/>
            <ac:spMk id="2" creationId="{B5AA4AB7-2971-010C-9D6A-F8D427C21956}"/>
          </ac:spMkLst>
        </pc:spChg>
        <pc:spChg chg="mod">
          <ac:chgData name="Todd A. Higens" userId="09c8357e-6bd0-420d-9f95-798a2dca2bef" providerId="ADAL" clId="{296ECC90-6BFA-4AC2-B14A-F100AD23223C}" dt="2023-05-02T21:30:26.693" v="212" actId="313"/>
          <ac:spMkLst>
            <pc:docMk/>
            <pc:sldMk cId="2322828795" sldId="286"/>
            <ac:spMk id="4" creationId="{C0E72566-C5EB-84E5-61D1-80E9C0DF9ACE}"/>
          </ac:spMkLst>
        </pc:spChg>
      </pc:sldChg>
      <pc:sldChg chg="addSp add mod">
        <pc:chgData name="Todd A. Higens" userId="09c8357e-6bd0-420d-9f95-798a2dca2bef" providerId="ADAL" clId="{296ECC90-6BFA-4AC2-B14A-F100AD23223C}" dt="2023-05-02T21:37:10.158" v="286" actId="9405"/>
        <pc:sldMkLst>
          <pc:docMk/>
          <pc:sldMk cId="526962522" sldId="287"/>
        </pc:sldMkLst>
        <pc:inkChg chg="add">
          <ac:chgData name="Todd A. Higens" userId="09c8357e-6bd0-420d-9f95-798a2dca2bef" providerId="ADAL" clId="{296ECC90-6BFA-4AC2-B14A-F100AD23223C}" dt="2023-05-02T21:37:04.403" v="285" actId="9405"/>
          <ac:inkMkLst>
            <pc:docMk/>
            <pc:sldMk cId="526962522" sldId="287"/>
            <ac:inkMk id="3" creationId="{62F9F67D-B53E-DC57-145F-7ADF0A471E86}"/>
          </ac:inkMkLst>
        </pc:inkChg>
        <pc:inkChg chg="add">
          <ac:chgData name="Todd A. Higens" userId="09c8357e-6bd0-420d-9f95-798a2dca2bef" providerId="ADAL" clId="{296ECC90-6BFA-4AC2-B14A-F100AD23223C}" dt="2023-05-02T21:37:10.158" v="286" actId="9405"/>
          <ac:inkMkLst>
            <pc:docMk/>
            <pc:sldMk cId="526962522" sldId="287"/>
            <ac:inkMk id="4" creationId="{1F3EC383-FCC1-F71A-6033-18E12BA95CBE}"/>
          </ac:inkMkLst>
        </pc:inkChg>
      </pc:sldChg>
    </pc:docChg>
  </pc:docChgLst>
  <pc:docChgLst>
    <pc:chgData name="Todd A. Higens" userId="09c8357e-6bd0-420d-9f95-798a2dca2bef" providerId="ADAL" clId="{16E903D7-0F61-4289-9FDC-2BCD2D5F34E6}"/>
    <pc:docChg chg="undo custSel addSld delSld modSld sldOrd">
      <pc:chgData name="Todd A. Higens" userId="09c8357e-6bd0-420d-9f95-798a2dca2bef" providerId="ADAL" clId="{16E903D7-0F61-4289-9FDC-2BCD2D5F34E6}" dt="2023-05-03T13:56:41.156" v="1966" actId="20577"/>
      <pc:docMkLst>
        <pc:docMk/>
      </pc:docMkLst>
      <pc:sldChg chg="modSp mod">
        <pc:chgData name="Todd A. Higens" userId="09c8357e-6bd0-420d-9f95-798a2dca2bef" providerId="ADAL" clId="{16E903D7-0F61-4289-9FDC-2BCD2D5F34E6}" dt="2023-04-25T15:23:29.546" v="129" actId="20577"/>
        <pc:sldMkLst>
          <pc:docMk/>
          <pc:sldMk cId="2299734367" sldId="256"/>
        </pc:sldMkLst>
        <pc:spChg chg="mod">
          <ac:chgData name="Todd A. Higens" userId="09c8357e-6bd0-420d-9f95-798a2dca2bef" providerId="ADAL" clId="{16E903D7-0F61-4289-9FDC-2BCD2D5F34E6}" dt="2023-04-25T15:23:29.546" v="129" actId="20577"/>
          <ac:spMkLst>
            <pc:docMk/>
            <pc:sldMk cId="2299734367" sldId="256"/>
            <ac:spMk id="3" creationId="{00000000-0000-0000-0000-000000000000}"/>
          </ac:spMkLst>
        </pc:spChg>
      </pc:sldChg>
      <pc:sldChg chg="modSp mod">
        <pc:chgData name="Todd A. Higens" userId="09c8357e-6bd0-420d-9f95-798a2dca2bef" providerId="ADAL" clId="{16E903D7-0F61-4289-9FDC-2BCD2D5F34E6}" dt="2023-04-25T15:37:27.805" v="583" actId="1076"/>
        <pc:sldMkLst>
          <pc:docMk/>
          <pc:sldMk cId="2332113830" sldId="257"/>
        </pc:sldMkLst>
        <pc:spChg chg="mod">
          <ac:chgData name="Todd A. Higens" userId="09c8357e-6bd0-420d-9f95-798a2dca2bef" providerId="ADAL" clId="{16E903D7-0F61-4289-9FDC-2BCD2D5F34E6}" dt="2023-04-25T15:37:03.044" v="578" actId="14100"/>
          <ac:spMkLst>
            <pc:docMk/>
            <pc:sldMk cId="2332113830" sldId="257"/>
            <ac:spMk id="2" creationId="{B5AA4AB7-2971-010C-9D6A-F8D427C21956}"/>
          </ac:spMkLst>
        </pc:spChg>
        <pc:spChg chg="mod">
          <ac:chgData name="Todd A. Higens" userId="09c8357e-6bd0-420d-9f95-798a2dca2bef" providerId="ADAL" clId="{16E903D7-0F61-4289-9FDC-2BCD2D5F34E6}" dt="2023-04-25T15:37:21.510" v="582" actId="1076"/>
          <ac:spMkLst>
            <pc:docMk/>
            <pc:sldMk cId="2332113830" sldId="257"/>
            <ac:spMk id="3" creationId="{9140FF0C-DE71-C1ED-F4BC-A38CFBBA83A9}"/>
          </ac:spMkLst>
        </pc:spChg>
        <pc:spChg chg="mod">
          <ac:chgData name="Todd A. Higens" userId="09c8357e-6bd0-420d-9f95-798a2dca2bef" providerId="ADAL" clId="{16E903D7-0F61-4289-9FDC-2BCD2D5F34E6}" dt="2023-04-25T15:37:27.805" v="583" actId="1076"/>
          <ac:spMkLst>
            <pc:docMk/>
            <pc:sldMk cId="2332113830" sldId="257"/>
            <ac:spMk id="5" creationId="{4EE7867D-5FE3-B9CC-9ED0-4E9F24AC4FBA}"/>
          </ac:spMkLst>
        </pc:spChg>
        <pc:picChg chg="mod">
          <ac:chgData name="Todd A. Higens" userId="09c8357e-6bd0-420d-9f95-798a2dca2bef" providerId="ADAL" clId="{16E903D7-0F61-4289-9FDC-2BCD2D5F34E6}" dt="2023-04-25T15:37:07.149" v="579" actId="14100"/>
          <ac:picMkLst>
            <pc:docMk/>
            <pc:sldMk cId="2332113830" sldId="257"/>
            <ac:picMk id="8" creationId="{46FA4F98-FCE8-B24D-57A2-72D5095AE114}"/>
          </ac:picMkLst>
        </pc:picChg>
      </pc:sldChg>
      <pc:sldChg chg="addSp delSp modSp mod setBg setClrOvrMap">
        <pc:chgData name="Todd A. Higens" userId="09c8357e-6bd0-420d-9f95-798a2dca2bef" providerId="ADAL" clId="{16E903D7-0F61-4289-9FDC-2BCD2D5F34E6}" dt="2023-05-02T19:27:57.261" v="1650" actId="14826"/>
        <pc:sldMkLst>
          <pc:docMk/>
          <pc:sldMk cId="3112418957" sldId="258"/>
        </pc:sldMkLst>
        <pc:spChg chg="mod ord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2" creationId="{C7FF8D02-8A3F-8C1A-E284-C95B0F3CEC72}"/>
          </ac:spMkLst>
        </pc:spChg>
        <pc:spChg chg="add del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14" creationId="{4AC0CD9D-7610-4620-93B4-798CCD9AB581}"/>
          </ac:spMkLst>
        </pc:spChg>
        <pc:spChg chg="add del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20" creationId="{DE4D62F9-188E-4530-84C2-24BDEE4BEB82}"/>
          </ac:spMkLst>
        </pc:spChg>
        <pc:spChg chg="add del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22" creationId="{D27CF008-4B18-436D-B2D5-C1346C12438E}"/>
          </ac:spMkLst>
        </pc:spChg>
        <pc:spChg chg="add del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24" creationId="{CE22DAD8-5F67-4B73-ADA9-06EF381F7AD6}"/>
          </ac:spMkLst>
        </pc:spChg>
        <pc:spChg chg="add del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26" creationId="{E4F17063-EDA4-417B-946F-BA357F3B390D}"/>
          </ac:spMkLst>
        </pc:spChg>
        <pc:spChg chg="add del">
          <ac:chgData name="Todd A. Higens" userId="09c8357e-6bd0-420d-9f95-798a2dca2bef" providerId="ADAL" clId="{16E903D7-0F61-4289-9FDC-2BCD2D5F34E6}" dt="2023-04-25T17:20:13.054" v="1275" actId="26606"/>
          <ac:spMkLst>
            <pc:docMk/>
            <pc:sldMk cId="3112418957" sldId="258"/>
            <ac:spMk id="28" creationId="{D36F3EEA-55D4-4677-80E7-92D00B8F343B}"/>
          </ac:spMkLst>
        </pc:spChg>
        <pc:picChg chg="mod">
          <ac:chgData name="Todd A. Higens" userId="09c8357e-6bd0-420d-9f95-798a2dca2bef" providerId="ADAL" clId="{16E903D7-0F61-4289-9FDC-2BCD2D5F34E6}" dt="2023-05-02T19:27:57.261" v="1650" actId="14826"/>
          <ac:picMkLst>
            <pc:docMk/>
            <pc:sldMk cId="3112418957" sldId="258"/>
            <ac:picMk id="5" creationId="{2660455F-2C0A-417A-2964-CE09845D3536}"/>
          </ac:picMkLst>
        </pc:picChg>
        <pc:picChg chg="add del">
          <ac:chgData name="Todd A. Higens" userId="09c8357e-6bd0-420d-9f95-798a2dca2bef" providerId="ADAL" clId="{16E903D7-0F61-4289-9FDC-2BCD2D5F34E6}" dt="2023-04-25T17:20:13.054" v="1275" actId="26606"/>
          <ac:picMkLst>
            <pc:docMk/>
            <pc:sldMk cId="3112418957" sldId="258"/>
            <ac:picMk id="10" creationId="{41B68C77-138E-4BF7-A276-BD0C78A4219F}"/>
          </ac:picMkLst>
        </pc:picChg>
        <pc:picChg chg="add del">
          <ac:chgData name="Todd A. Higens" userId="09c8357e-6bd0-420d-9f95-798a2dca2bef" providerId="ADAL" clId="{16E903D7-0F61-4289-9FDC-2BCD2D5F34E6}" dt="2023-04-25T17:20:13.054" v="1275" actId="26606"/>
          <ac:picMkLst>
            <pc:docMk/>
            <pc:sldMk cId="3112418957" sldId="258"/>
            <ac:picMk id="12" creationId="{7C268552-D473-46ED-B1B8-422042C4DEF1}"/>
          </ac:picMkLst>
        </pc:picChg>
        <pc:picChg chg="add del">
          <ac:chgData name="Todd A. Higens" userId="09c8357e-6bd0-420d-9f95-798a2dca2bef" providerId="ADAL" clId="{16E903D7-0F61-4289-9FDC-2BCD2D5F34E6}" dt="2023-04-25T17:20:13.054" v="1275" actId="26606"/>
          <ac:picMkLst>
            <pc:docMk/>
            <pc:sldMk cId="3112418957" sldId="258"/>
            <ac:picMk id="16" creationId="{B9238B3E-24AA-439A-B527-6C5DF6D72145}"/>
          </ac:picMkLst>
        </pc:picChg>
        <pc:picChg chg="add del">
          <ac:chgData name="Todd A. Higens" userId="09c8357e-6bd0-420d-9f95-798a2dca2bef" providerId="ADAL" clId="{16E903D7-0F61-4289-9FDC-2BCD2D5F34E6}" dt="2023-04-25T17:20:13.054" v="1275" actId="26606"/>
          <ac:picMkLst>
            <pc:docMk/>
            <pc:sldMk cId="3112418957" sldId="258"/>
            <ac:picMk id="18" creationId="{69F01145-BEA3-4CBF-AA21-10077B948CA8}"/>
          </ac:picMkLst>
        </pc:picChg>
      </pc:sldChg>
      <pc:sldChg chg="modSp">
        <pc:chgData name="Todd A. Higens" userId="09c8357e-6bd0-420d-9f95-798a2dca2bef" providerId="ADAL" clId="{16E903D7-0F61-4289-9FDC-2BCD2D5F34E6}" dt="2023-05-02T19:14:27.499" v="1647" actId="14826"/>
        <pc:sldMkLst>
          <pc:docMk/>
          <pc:sldMk cId="2984163333" sldId="259"/>
        </pc:sldMkLst>
        <pc:picChg chg="mod">
          <ac:chgData name="Todd A. Higens" userId="09c8357e-6bd0-420d-9f95-798a2dca2bef" providerId="ADAL" clId="{16E903D7-0F61-4289-9FDC-2BCD2D5F34E6}" dt="2023-05-02T19:14:27.499" v="1647" actId="14826"/>
          <ac:picMkLst>
            <pc:docMk/>
            <pc:sldMk cId="2984163333" sldId="259"/>
            <ac:picMk id="5" creationId="{77A86702-DCCE-2061-061D-4AB1DC14DF53}"/>
          </ac:picMkLst>
        </pc:picChg>
      </pc:sldChg>
      <pc:sldChg chg="modSp">
        <pc:chgData name="Todd A. Higens" userId="09c8357e-6bd0-420d-9f95-798a2dca2bef" providerId="ADAL" clId="{16E903D7-0F61-4289-9FDC-2BCD2D5F34E6}" dt="2023-05-02T19:14:44.200" v="1648" actId="14826"/>
        <pc:sldMkLst>
          <pc:docMk/>
          <pc:sldMk cId="3348966440" sldId="260"/>
        </pc:sldMkLst>
        <pc:picChg chg="mod">
          <ac:chgData name="Todd A. Higens" userId="09c8357e-6bd0-420d-9f95-798a2dca2bef" providerId="ADAL" clId="{16E903D7-0F61-4289-9FDC-2BCD2D5F34E6}" dt="2023-05-02T19:14:44.200" v="1648" actId="14826"/>
          <ac:picMkLst>
            <pc:docMk/>
            <pc:sldMk cId="3348966440" sldId="260"/>
            <ac:picMk id="5" creationId="{77A86702-DCCE-2061-061D-4AB1DC14DF53}"/>
          </ac:picMkLst>
        </pc:picChg>
      </pc:sldChg>
      <pc:sldChg chg="modSp">
        <pc:chgData name="Todd A. Higens" userId="09c8357e-6bd0-420d-9f95-798a2dca2bef" providerId="ADAL" clId="{16E903D7-0F61-4289-9FDC-2BCD2D5F34E6}" dt="2023-05-02T19:15:10.866" v="1649" actId="14826"/>
        <pc:sldMkLst>
          <pc:docMk/>
          <pc:sldMk cId="3967276340" sldId="261"/>
        </pc:sldMkLst>
        <pc:picChg chg="mod">
          <ac:chgData name="Todd A. Higens" userId="09c8357e-6bd0-420d-9f95-798a2dca2bef" providerId="ADAL" clId="{16E903D7-0F61-4289-9FDC-2BCD2D5F34E6}" dt="2023-05-02T19:15:10.866" v="1649" actId="14826"/>
          <ac:picMkLst>
            <pc:docMk/>
            <pc:sldMk cId="3967276340" sldId="261"/>
            <ac:picMk id="5" creationId="{77A86702-DCCE-2061-061D-4AB1DC14DF53}"/>
          </ac:picMkLst>
        </pc:picChg>
      </pc:sldChg>
      <pc:sldChg chg="del">
        <pc:chgData name="Todd A. Higens" userId="09c8357e-6bd0-420d-9f95-798a2dca2bef" providerId="ADAL" clId="{16E903D7-0F61-4289-9FDC-2BCD2D5F34E6}" dt="2023-04-25T17:24:52.181" v="1280" actId="2696"/>
        <pc:sldMkLst>
          <pc:docMk/>
          <pc:sldMk cId="2259547395" sldId="262"/>
        </pc:sldMkLst>
      </pc:sldChg>
      <pc:sldChg chg="modSp">
        <pc:chgData name="Todd A. Higens" userId="09c8357e-6bd0-420d-9f95-798a2dca2bef" providerId="ADAL" clId="{16E903D7-0F61-4289-9FDC-2BCD2D5F34E6}" dt="2023-04-25T17:26:15.954" v="1281" actId="14826"/>
        <pc:sldMkLst>
          <pc:docMk/>
          <pc:sldMk cId="827956307" sldId="263"/>
        </pc:sldMkLst>
        <pc:picChg chg="mod">
          <ac:chgData name="Todd A. Higens" userId="09c8357e-6bd0-420d-9f95-798a2dca2bef" providerId="ADAL" clId="{16E903D7-0F61-4289-9FDC-2BCD2D5F34E6}" dt="2023-04-25T17:26:15.954" v="1281" actId="14826"/>
          <ac:picMkLst>
            <pc:docMk/>
            <pc:sldMk cId="827956307" sldId="263"/>
            <ac:picMk id="5" creationId="{77A86702-DCCE-2061-061D-4AB1DC14DF53}"/>
          </ac:picMkLst>
        </pc:picChg>
      </pc:sldChg>
      <pc:sldChg chg="addSp delSp modSp mod">
        <pc:chgData name="Todd A. Higens" userId="09c8357e-6bd0-420d-9f95-798a2dca2bef" providerId="ADAL" clId="{16E903D7-0F61-4289-9FDC-2BCD2D5F34E6}" dt="2023-05-03T13:51:01.699" v="1896" actId="313"/>
        <pc:sldMkLst>
          <pc:docMk/>
          <pc:sldMk cId="1788462765" sldId="264"/>
        </pc:sldMkLst>
        <pc:spChg chg="mod">
          <ac:chgData name="Todd A. Higens" userId="09c8357e-6bd0-420d-9f95-798a2dca2bef" providerId="ADAL" clId="{16E903D7-0F61-4289-9FDC-2BCD2D5F34E6}" dt="2023-05-03T13:50:05.029" v="1822" actId="20577"/>
          <ac:spMkLst>
            <pc:docMk/>
            <pc:sldMk cId="1788462765" sldId="264"/>
            <ac:spMk id="2" creationId="{2C42C885-13F7-04D3-FCEF-0F1C14CCC800}"/>
          </ac:spMkLst>
        </pc:spChg>
        <pc:spChg chg="add mod">
          <ac:chgData name="Todd A. Higens" userId="09c8357e-6bd0-420d-9f95-798a2dca2bef" providerId="ADAL" clId="{16E903D7-0F61-4289-9FDC-2BCD2D5F34E6}" dt="2023-05-03T13:51:01.699" v="1896" actId="313"/>
          <ac:spMkLst>
            <pc:docMk/>
            <pc:sldMk cId="1788462765" sldId="264"/>
            <ac:spMk id="4" creationId="{9B33349A-9B30-8938-3966-FFFF7735B309}"/>
          </ac:spMkLst>
        </pc:spChg>
        <pc:picChg chg="del">
          <ac:chgData name="Todd A. Higens" userId="09c8357e-6bd0-420d-9f95-798a2dca2bef" providerId="ADAL" clId="{16E903D7-0F61-4289-9FDC-2BCD2D5F34E6}" dt="2023-05-03T13:48:30.331" v="1662" actId="478"/>
          <ac:picMkLst>
            <pc:docMk/>
            <pc:sldMk cId="1788462765" sldId="264"/>
            <ac:picMk id="5" creationId="{A72FA1A9-2ECF-6D79-7914-DE170952BB5D}"/>
          </ac:picMkLst>
        </pc:picChg>
      </pc:sldChg>
      <pc:sldChg chg="modSp mod">
        <pc:chgData name="Todd A. Higens" userId="09c8357e-6bd0-420d-9f95-798a2dca2bef" providerId="ADAL" clId="{16E903D7-0F61-4289-9FDC-2BCD2D5F34E6}" dt="2023-05-03T13:56:41.156" v="1966" actId="20577"/>
        <pc:sldMkLst>
          <pc:docMk/>
          <pc:sldMk cId="1148818803" sldId="265"/>
        </pc:sldMkLst>
        <pc:spChg chg="mod">
          <ac:chgData name="Todd A. Higens" userId="09c8357e-6bd0-420d-9f95-798a2dca2bef" providerId="ADAL" clId="{16E903D7-0F61-4289-9FDC-2BCD2D5F34E6}" dt="2023-05-03T13:56:41.156" v="1966" actId="20577"/>
          <ac:spMkLst>
            <pc:docMk/>
            <pc:sldMk cId="1148818803" sldId="265"/>
            <ac:spMk id="3" creationId="{57BEFCC2-499D-129F-CF75-2B3E06BCC48B}"/>
          </ac:spMkLst>
        </pc:spChg>
      </pc:sldChg>
      <pc:sldChg chg="modSp mod">
        <pc:chgData name="Todd A. Higens" userId="09c8357e-6bd0-420d-9f95-798a2dca2bef" providerId="ADAL" clId="{16E903D7-0F61-4289-9FDC-2BCD2D5F34E6}" dt="2023-04-25T16:19:59.495" v="1242" actId="1076"/>
        <pc:sldMkLst>
          <pc:docMk/>
          <pc:sldMk cId="2720561226" sldId="266"/>
        </pc:sldMkLst>
        <pc:picChg chg="mod">
          <ac:chgData name="Todd A. Higens" userId="09c8357e-6bd0-420d-9f95-798a2dca2bef" providerId="ADAL" clId="{16E903D7-0F61-4289-9FDC-2BCD2D5F34E6}" dt="2023-04-25T16:19:59.495" v="1242" actId="1076"/>
          <ac:picMkLst>
            <pc:docMk/>
            <pc:sldMk cId="2720561226" sldId="266"/>
            <ac:picMk id="5" creationId="{CC27D419-882B-FE53-39E7-0DFF1220F02E}"/>
          </ac:picMkLst>
        </pc:picChg>
      </pc:sldChg>
      <pc:sldChg chg="addSp modSp mod setBg setClrOvrMap">
        <pc:chgData name="Todd A. Higens" userId="09c8357e-6bd0-420d-9f95-798a2dca2bef" providerId="ADAL" clId="{16E903D7-0F61-4289-9FDC-2BCD2D5F34E6}" dt="2023-05-02T21:13:52.152" v="1658" actId="27614"/>
        <pc:sldMkLst>
          <pc:docMk/>
          <pc:sldMk cId="2503291542" sldId="268"/>
        </pc:sldMkLst>
        <pc:spChg chg="mo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2" creationId="{1098B24D-FE7F-3602-DB11-3D7654E16966}"/>
          </ac:spMkLst>
        </pc:spChg>
        <pc:spChg chg="ad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14" creationId="{4AC0CD9D-7610-4620-93B4-798CCD9AB581}"/>
          </ac:spMkLst>
        </pc:spChg>
        <pc:spChg chg="ad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20" creationId="{DE4D62F9-188E-4530-84C2-24BDEE4BEB82}"/>
          </ac:spMkLst>
        </pc:spChg>
        <pc:spChg chg="ad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22" creationId="{757B325C-3E35-45CF-9D07-3BCB281F3B9C}"/>
          </ac:spMkLst>
        </pc:spChg>
        <pc:spChg chg="ad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24" creationId="{C24BEC42-AFF3-40D1-93A2-A27A42E1E23C}"/>
          </ac:spMkLst>
        </pc:spChg>
        <pc:spChg chg="ad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26" creationId="{608F427C-1EC9-4280-9367-F2B3AA063E82}"/>
          </ac:spMkLst>
        </pc:spChg>
        <pc:spChg chg="add">
          <ac:chgData name="Todd A. Higens" userId="09c8357e-6bd0-420d-9f95-798a2dca2bef" providerId="ADAL" clId="{16E903D7-0F61-4289-9FDC-2BCD2D5F34E6}" dt="2023-05-02T21:13:48.261" v="1657" actId="26606"/>
          <ac:spMkLst>
            <pc:docMk/>
            <pc:sldMk cId="2503291542" sldId="268"/>
            <ac:spMk id="28" creationId="{F98810A7-E114-447A-A7D6-69B27CFB5650}"/>
          </ac:spMkLst>
        </pc:spChg>
        <pc:picChg chg="mod">
          <ac:chgData name="Todd A. Higens" userId="09c8357e-6bd0-420d-9f95-798a2dca2bef" providerId="ADAL" clId="{16E903D7-0F61-4289-9FDC-2BCD2D5F34E6}" dt="2023-05-02T21:13:52.152" v="1658" actId="27614"/>
          <ac:picMkLst>
            <pc:docMk/>
            <pc:sldMk cId="2503291542" sldId="268"/>
            <ac:picMk id="5" creationId="{74DC640C-DD6E-19C8-A905-7E34612FFD9C}"/>
          </ac:picMkLst>
        </pc:picChg>
        <pc:picChg chg="add">
          <ac:chgData name="Todd A. Higens" userId="09c8357e-6bd0-420d-9f95-798a2dca2bef" providerId="ADAL" clId="{16E903D7-0F61-4289-9FDC-2BCD2D5F34E6}" dt="2023-05-02T21:13:48.261" v="1657" actId="26606"/>
          <ac:picMkLst>
            <pc:docMk/>
            <pc:sldMk cId="2503291542" sldId="268"/>
            <ac:picMk id="10" creationId="{41B68C77-138E-4BF7-A276-BD0C78A4219F}"/>
          </ac:picMkLst>
        </pc:picChg>
        <pc:picChg chg="add">
          <ac:chgData name="Todd A. Higens" userId="09c8357e-6bd0-420d-9f95-798a2dca2bef" providerId="ADAL" clId="{16E903D7-0F61-4289-9FDC-2BCD2D5F34E6}" dt="2023-05-02T21:13:48.261" v="1657" actId="26606"/>
          <ac:picMkLst>
            <pc:docMk/>
            <pc:sldMk cId="2503291542" sldId="268"/>
            <ac:picMk id="12" creationId="{7C268552-D473-46ED-B1B8-422042C4DEF1}"/>
          </ac:picMkLst>
        </pc:picChg>
        <pc:picChg chg="add">
          <ac:chgData name="Todd A. Higens" userId="09c8357e-6bd0-420d-9f95-798a2dca2bef" providerId="ADAL" clId="{16E903D7-0F61-4289-9FDC-2BCD2D5F34E6}" dt="2023-05-02T21:13:48.261" v="1657" actId="26606"/>
          <ac:picMkLst>
            <pc:docMk/>
            <pc:sldMk cId="2503291542" sldId="268"/>
            <ac:picMk id="16" creationId="{B9238B3E-24AA-439A-B527-6C5DF6D72145}"/>
          </ac:picMkLst>
        </pc:picChg>
        <pc:picChg chg="add">
          <ac:chgData name="Todd A. Higens" userId="09c8357e-6bd0-420d-9f95-798a2dca2bef" providerId="ADAL" clId="{16E903D7-0F61-4289-9FDC-2BCD2D5F34E6}" dt="2023-05-02T21:13:48.261" v="1657" actId="26606"/>
          <ac:picMkLst>
            <pc:docMk/>
            <pc:sldMk cId="2503291542" sldId="268"/>
            <ac:picMk id="18" creationId="{69F01145-BEA3-4CBF-AA21-10077B948CA8}"/>
          </ac:picMkLst>
        </pc:picChg>
      </pc:sldChg>
      <pc:sldChg chg="modSp mod">
        <pc:chgData name="Todd A. Higens" userId="09c8357e-6bd0-420d-9f95-798a2dca2bef" providerId="ADAL" clId="{16E903D7-0F61-4289-9FDC-2BCD2D5F34E6}" dt="2023-04-25T16:20:24.024" v="1270" actId="20577"/>
        <pc:sldMkLst>
          <pc:docMk/>
          <pc:sldMk cId="2065892397" sldId="269"/>
        </pc:sldMkLst>
        <pc:spChg chg="mod">
          <ac:chgData name="Todd A. Higens" userId="09c8357e-6bd0-420d-9f95-798a2dca2bef" providerId="ADAL" clId="{16E903D7-0F61-4289-9FDC-2BCD2D5F34E6}" dt="2023-04-25T16:20:24.024" v="1270" actId="20577"/>
          <ac:spMkLst>
            <pc:docMk/>
            <pc:sldMk cId="2065892397" sldId="269"/>
            <ac:spMk id="3" creationId="{A5C063F0-E35B-711F-00DB-163D4B56DDBD}"/>
          </ac:spMkLst>
        </pc:spChg>
      </pc:sldChg>
      <pc:sldChg chg="del">
        <pc:chgData name="Todd A. Higens" userId="09c8357e-6bd0-420d-9f95-798a2dca2bef" providerId="ADAL" clId="{16E903D7-0F61-4289-9FDC-2BCD2D5F34E6}" dt="2023-04-25T15:36:19.197" v="576" actId="2696"/>
        <pc:sldMkLst>
          <pc:docMk/>
          <pc:sldMk cId="3317146512" sldId="270"/>
        </pc:sldMkLst>
      </pc:sldChg>
      <pc:sldChg chg="del">
        <pc:chgData name="Todd A. Higens" userId="09c8357e-6bd0-420d-9f95-798a2dca2bef" providerId="ADAL" clId="{16E903D7-0F61-4289-9FDC-2BCD2D5F34E6}" dt="2023-04-25T15:36:23.447" v="577" actId="2696"/>
        <pc:sldMkLst>
          <pc:docMk/>
          <pc:sldMk cId="775976088" sldId="271"/>
        </pc:sldMkLst>
      </pc:sldChg>
      <pc:sldChg chg="del">
        <pc:chgData name="Todd A. Higens" userId="09c8357e-6bd0-420d-9f95-798a2dca2bef" providerId="ADAL" clId="{16E903D7-0F61-4289-9FDC-2BCD2D5F34E6}" dt="2023-04-25T15:33:39.831" v="560" actId="2696"/>
        <pc:sldMkLst>
          <pc:docMk/>
          <pc:sldMk cId="2600910614" sldId="272"/>
        </pc:sldMkLst>
      </pc:sldChg>
      <pc:sldChg chg="modSp mod">
        <pc:chgData name="Todd A. Higens" userId="09c8357e-6bd0-420d-9f95-798a2dca2bef" providerId="ADAL" clId="{16E903D7-0F61-4289-9FDC-2BCD2D5F34E6}" dt="2023-04-25T16:19:08.504" v="1241" actId="20577"/>
        <pc:sldMkLst>
          <pc:docMk/>
          <pc:sldMk cId="2294917189" sldId="273"/>
        </pc:sldMkLst>
        <pc:spChg chg="mod">
          <ac:chgData name="Todd A. Higens" userId="09c8357e-6bd0-420d-9f95-798a2dca2bef" providerId="ADAL" clId="{16E903D7-0F61-4289-9FDC-2BCD2D5F34E6}" dt="2023-04-25T16:19:08.504" v="1241" actId="20577"/>
          <ac:spMkLst>
            <pc:docMk/>
            <pc:sldMk cId="2294917189" sldId="273"/>
            <ac:spMk id="3" creationId="{F0231645-8238-48AF-156A-4652A11E94A3}"/>
          </ac:spMkLst>
        </pc:spChg>
      </pc:sldChg>
      <pc:sldChg chg="modSp add mod ord">
        <pc:chgData name="Todd A. Higens" userId="09c8357e-6bd0-420d-9f95-798a2dca2bef" providerId="ADAL" clId="{16E903D7-0F61-4289-9FDC-2BCD2D5F34E6}" dt="2023-04-25T15:28:44.548" v="155"/>
        <pc:sldMkLst>
          <pc:docMk/>
          <pc:sldMk cId="2492988903" sldId="276"/>
        </pc:sldMkLst>
        <pc:spChg chg="mod">
          <ac:chgData name="Todd A. Higens" userId="09c8357e-6bd0-420d-9f95-798a2dca2bef" providerId="ADAL" clId="{16E903D7-0F61-4289-9FDC-2BCD2D5F34E6}" dt="2023-04-25T15:28:02.210" v="152" actId="14100"/>
          <ac:spMkLst>
            <pc:docMk/>
            <pc:sldMk cId="2492988903" sldId="276"/>
            <ac:spMk id="2" creationId="{00000000-0000-0000-0000-000000000000}"/>
          </ac:spMkLst>
        </pc:spChg>
        <pc:spChg chg="mod">
          <ac:chgData name="Todd A. Higens" userId="09c8357e-6bd0-420d-9f95-798a2dca2bef" providerId="ADAL" clId="{16E903D7-0F61-4289-9FDC-2BCD2D5F34E6}" dt="2023-04-25T15:28:15.085" v="153" actId="207"/>
          <ac:spMkLst>
            <pc:docMk/>
            <pc:sldMk cId="2492988903" sldId="276"/>
            <ac:spMk id="3" creationId="{00000000-0000-0000-0000-000000000000}"/>
          </ac:spMkLst>
        </pc:spChg>
      </pc:sldChg>
      <pc:sldChg chg="modSp add mod">
        <pc:chgData name="Todd A. Higens" userId="09c8357e-6bd0-420d-9f95-798a2dca2bef" providerId="ADAL" clId="{16E903D7-0F61-4289-9FDC-2BCD2D5F34E6}" dt="2023-04-25T15:29:46.571" v="249" actId="20577"/>
        <pc:sldMkLst>
          <pc:docMk/>
          <pc:sldMk cId="4279022808" sldId="277"/>
        </pc:sldMkLst>
        <pc:spChg chg="mod">
          <ac:chgData name="Todd A. Higens" userId="09c8357e-6bd0-420d-9f95-798a2dca2bef" providerId="ADAL" clId="{16E903D7-0F61-4289-9FDC-2BCD2D5F34E6}" dt="2023-04-25T15:28:59.086" v="170" actId="20577"/>
          <ac:spMkLst>
            <pc:docMk/>
            <pc:sldMk cId="4279022808" sldId="277"/>
            <ac:spMk id="2" creationId="{00000000-0000-0000-0000-000000000000}"/>
          </ac:spMkLst>
        </pc:spChg>
        <pc:spChg chg="mod">
          <ac:chgData name="Todd A. Higens" userId="09c8357e-6bd0-420d-9f95-798a2dca2bef" providerId="ADAL" clId="{16E903D7-0F61-4289-9FDC-2BCD2D5F34E6}" dt="2023-04-25T15:29:46.571" v="249" actId="20577"/>
          <ac:spMkLst>
            <pc:docMk/>
            <pc:sldMk cId="4279022808" sldId="277"/>
            <ac:spMk id="3" creationId="{00000000-0000-0000-0000-000000000000}"/>
          </ac:spMkLst>
        </pc:spChg>
      </pc:sldChg>
      <pc:sldChg chg="addSp modSp new mod setBg">
        <pc:chgData name="Todd A. Higens" userId="09c8357e-6bd0-420d-9f95-798a2dca2bef" providerId="ADAL" clId="{16E903D7-0F61-4289-9FDC-2BCD2D5F34E6}" dt="2023-05-02T16:32:07.405" v="1646" actId="2"/>
        <pc:sldMkLst>
          <pc:docMk/>
          <pc:sldMk cId="1442217803" sldId="278"/>
        </pc:sldMkLst>
        <pc:spChg chg="mod">
          <ac:chgData name="Todd A. Higens" userId="09c8357e-6bd0-420d-9f95-798a2dca2bef" providerId="ADAL" clId="{16E903D7-0F61-4289-9FDC-2BCD2D5F34E6}" dt="2023-04-27T21:46:32.070" v="1447" actId="26606"/>
          <ac:spMkLst>
            <pc:docMk/>
            <pc:sldMk cId="1442217803" sldId="278"/>
            <ac:spMk id="2" creationId="{F8800EB4-8051-0BD3-A3B3-9554D35154CF}"/>
          </ac:spMkLst>
        </pc:spChg>
        <pc:spChg chg="mod ord">
          <ac:chgData name="Todd A. Higens" userId="09c8357e-6bd0-420d-9f95-798a2dca2bef" providerId="ADAL" clId="{16E903D7-0F61-4289-9FDC-2BCD2D5F34E6}" dt="2023-04-27T21:46:32.070" v="1447" actId="26606"/>
          <ac:spMkLst>
            <pc:docMk/>
            <pc:sldMk cId="1442217803" sldId="278"/>
            <ac:spMk id="3" creationId="{788C7253-71D6-5E4F-53FC-2BB49D54FDA3}"/>
          </ac:spMkLst>
        </pc:spChg>
        <pc:spChg chg="add mod">
          <ac:chgData name="Todd A. Higens" userId="09c8357e-6bd0-420d-9f95-798a2dca2bef" providerId="ADAL" clId="{16E903D7-0F61-4289-9FDC-2BCD2D5F34E6}" dt="2023-05-02T16:32:07.405" v="1646" actId="2"/>
          <ac:spMkLst>
            <pc:docMk/>
            <pc:sldMk cId="1442217803" sldId="278"/>
            <ac:spMk id="6" creationId="{336B63BD-2536-DC25-B92B-002F3E699C5F}"/>
          </ac:spMkLst>
        </pc:spChg>
        <pc:spChg chg="add">
          <ac:chgData name="Todd A. Higens" userId="09c8357e-6bd0-420d-9f95-798a2dca2bef" providerId="ADAL" clId="{16E903D7-0F61-4289-9FDC-2BCD2D5F34E6}" dt="2023-04-27T21:46:32.070" v="1447" actId="26606"/>
          <ac:spMkLst>
            <pc:docMk/>
            <pc:sldMk cId="1442217803" sldId="278"/>
            <ac:spMk id="10" creationId="{AA047838-7F9E-43CF-A116-26E7AAA8F842}"/>
          </ac:spMkLst>
        </pc:spChg>
        <pc:picChg chg="add mod">
          <ac:chgData name="Todd A. Higens" userId="09c8357e-6bd0-420d-9f95-798a2dca2bef" providerId="ADAL" clId="{16E903D7-0F61-4289-9FDC-2BCD2D5F34E6}" dt="2023-04-27T21:46:45.144" v="1449" actId="1076"/>
          <ac:picMkLst>
            <pc:docMk/>
            <pc:sldMk cId="1442217803" sldId="278"/>
            <ac:picMk id="5" creationId="{AE0C36F3-AA50-E01F-7D7A-22C0AD039BFB}"/>
          </ac:picMkLst>
        </pc:picChg>
      </pc:sldChg>
      <pc:sldChg chg="addSp delSp modSp add mod">
        <pc:chgData name="Todd A. Higens" userId="09c8357e-6bd0-420d-9f95-798a2dca2bef" providerId="ADAL" clId="{16E903D7-0F61-4289-9FDC-2BCD2D5F34E6}" dt="2023-05-02T16:15:53.561" v="1645" actId="20577"/>
        <pc:sldMkLst>
          <pc:docMk/>
          <pc:sldMk cId="1053186660" sldId="279"/>
        </pc:sldMkLst>
        <pc:spChg chg="mod">
          <ac:chgData name="Todd A. Higens" userId="09c8357e-6bd0-420d-9f95-798a2dca2bef" providerId="ADAL" clId="{16E903D7-0F61-4289-9FDC-2BCD2D5F34E6}" dt="2023-04-25T15:41:07.249" v="820" actId="20577"/>
          <ac:spMkLst>
            <pc:docMk/>
            <pc:sldMk cId="1053186660" sldId="279"/>
            <ac:spMk id="2" creationId="{1098B24D-FE7F-3602-DB11-3D7654E16966}"/>
          </ac:spMkLst>
        </pc:spChg>
        <pc:spChg chg="add mod">
          <ac:chgData name="Todd A. Higens" userId="09c8357e-6bd0-420d-9f95-798a2dca2bef" providerId="ADAL" clId="{16E903D7-0F61-4289-9FDC-2BCD2D5F34E6}" dt="2023-05-02T16:15:53.561" v="1645" actId="20577"/>
          <ac:spMkLst>
            <pc:docMk/>
            <pc:sldMk cId="1053186660" sldId="279"/>
            <ac:spMk id="4" creationId="{9CC1739F-0864-2414-AA3F-E1B422DBC4B5}"/>
          </ac:spMkLst>
        </pc:spChg>
        <pc:picChg chg="del">
          <ac:chgData name="Todd A. Higens" userId="09c8357e-6bd0-420d-9f95-798a2dca2bef" providerId="ADAL" clId="{16E903D7-0F61-4289-9FDC-2BCD2D5F34E6}" dt="2023-04-25T15:40:45.121" v="770" actId="478"/>
          <ac:picMkLst>
            <pc:docMk/>
            <pc:sldMk cId="1053186660" sldId="279"/>
            <ac:picMk id="5" creationId="{74DC640C-DD6E-19C8-A905-7E34612FFD9C}"/>
          </ac:picMkLst>
        </pc:picChg>
      </pc:sldChg>
      <pc:sldChg chg="modSp add del mod">
        <pc:chgData name="Todd A. Higens" userId="09c8357e-6bd0-420d-9f95-798a2dca2bef" providerId="ADAL" clId="{16E903D7-0F61-4289-9FDC-2BCD2D5F34E6}" dt="2023-04-25T15:45:25" v="929" actId="2696"/>
        <pc:sldMkLst>
          <pc:docMk/>
          <pc:sldMk cId="852309032" sldId="280"/>
        </pc:sldMkLst>
        <pc:spChg chg="mod">
          <ac:chgData name="Todd A. Higens" userId="09c8357e-6bd0-420d-9f95-798a2dca2bef" providerId="ADAL" clId="{16E903D7-0F61-4289-9FDC-2BCD2D5F34E6}" dt="2023-04-25T15:44:46.456" v="928" actId="313"/>
          <ac:spMkLst>
            <pc:docMk/>
            <pc:sldMk cId="852309032" sldId="280"/>
            <ac:spMk id="2" creationId="{1098B24D-FE7F-3602-DB11-3D7654E16966}"/>
          </ac:spMkLst>
        </pc:spChg>
        <pc:spChg chg="mod">
          <ac:chgData name="Todd A. Higens" userId="09c8357e-6bd0-420d-9f95-798a2dca2bef" providerId="ADAL" clId="{16E903D7-0F61-4289-9FDC-2BCD2D5F34E6}" dt="2023-04-25T15:44:43.316" v="927" actId="20577"/>
          <ac:spMkLst>
            <pc:docMk/>
            <pc:sldMk cId="852309032" sldId="280"/>
            <ac:spMk id="4" creationId="{9CC1739F-0864-2414-AA3F-E1B422DBC4B5}"/>
          </ac:spMkLst>
        </pc:spChg>
      </pc:sldChg>
      <pc:sldChg chg="modSp new mod">
        <pc:chgData name="Todd A. Higens" userId="09c8357e-6bd0-420d-9f95-798a2dca2bef" providerId="ADAL" clId="{16E903D7-0F61-4289-9FDC-2BCD2D5F34E6}" dt="2023-04-25T15:55:48.907" v="985" actId="20577"/>
        <pc:sldMkLst>
          <pc:docMk/>
          <pc:sldMk cId="1151080562" sldId="280"/>
        </pc:sldMkLst>
        <pc:spChg chg="mod">
          <ac:chgData name="Todd A. Higens" userId="09c8357e-6bd0-420d-9f95-798a2dca2bef" providerId="ADAL" clId="{16E903D7-0F61-4289-9FDC-2BCD2D5F34E6}" dt="2023-04-25T15:47:14.102" v="952" actId="313"/>
          <ac:spMkLst>
            <pc:docMk/>
            <pc:sldMk cId="1151080562" sldId="280"/>
            <ac:spMk id="2" creationId="{C4B3873E-D8C9-ED4F-C14B-3DE99C4284BD}"/>
          </ac:spMkLst>
        </pc:spChg>
        <pc:spChg chg="mod">
          <ac:chgData name="Todd A. Higens" userId="09c8357e-6bd0-420d-9f95-798a2dca2bef" providerId="ADAL" clId="{16E903D7-0F61-4289-9FDC-2BCD2D5F34E6}" dt="2023-04-25T15:55:48.907" v="985" actId="20577"/>
          <ac:spMkLst>
            <pc:docMk/>
            <pc:sldMk cId="1151080562" sldId="280"/>
            <ac:spMk id="3" creationId="{6E6BBA26-B20C-DC8E-1BE2-A37E9447C940}"/>
          </ac:spMkLst>
        </pc:spChg>
      </pc:sldChg>
      <pc:sldChg chg="modSp add mod">
        <pc:chgData name="Todd A. Higens" userId="09c8357e-6bd0-420d-9f95-798a2dca2bef" providerId="ADAL" clId="{16E903D7-0F61-4289-9FDC-2BCD2D5F34E6}" dt="2023-04-25T15:56:42.920" v="1073" actId="20577"/>
        <pc:sldMkLst>
          <pc:docMk/>
          <pc:sldMk cId="1607177410" sldId="281"/>
        </pc:sldMkLst>
        <pc:spChg chg="mod">
          <ac:chgData name="Todd A. Higens" userId="09c8357e-6bd0-420d-9f95-798a2dca2bef" providerId="ADAL" clId="{16E903D7-0F61-4289-9FDC-2BCD2D5F34E6}" dt="2023-04-25T15:56:27.993" v="1018" actId="20577"/>
          <ac:spMkLst>
            <pc:docMk/>
            <pc:sldMk cId="1607177410" sldId="281"/>
            <ac:spMk id="2" creationId="{C4B3873E-D8C9-ED4F-C14B-3DE99C4284BD}"/>
          </ac:spMkLst>
        </pc:spChg>
        <pc:spChg chg="mod">
          <ac:chgData name="Todd A. Higens" userId="09c8357e-6bd0-420d-9f95-798a2dca2bef" providerId="ADAL" clId="{16E903D7-0F61-4289-9FDC-2BCD2D5F34E6}" dt="2023-04-25T15:56:42.920" v="1073" actId="20577"/>
          <ac:spMkLst>
            <pc:docMk/>
            <pc:sldMk cId="1607177410" sldId="281"/>
            <ac:spMk id="3" creationId="{6E6BBA26-B20C-DC8E-1BE2-A37E9447C940}"/>
          </ac:spMkLst>
        </pc:spChg>
      </pc:sldChg>
      <pc:sldChg chg="addSp delSp modSp new mod setBg setClrOvrMap">
        <pc:chgData name="Todd A. Higens" userId="09c8357e-6bd0-420d-9f95-798a2dca2bef" providerId="ADAL" clId="{16E903D7-0F61-4289-9FDC-2BCD2D5F34E6}" dt="2023-04-25T16:05:22.189" v="1100" actId="1076"/>
        <pc:sldMkLst>
          <pc:docMk/>
          <pc:sldMk cId="2972285099" sldId="282"/>
        </pc:sldMkLst>
        <pc:spChg chg="mod or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2" creationId="{6572B1C3-DF6F-22A6-F95D-91D908CED2DD}"/>
          </ac:spMkLst>
        </pc:spChg>
        <pc:spChg chg="del">
          <ac:chgData name="Todd A. Higens" userId="09c8357e-6bd0-420d-9f95-798a2dca2bef" providerId="ADAL" clId="{16E903D7-0F61-4289-9FDC-2BCD2D5F34E6}" dt="2023-04-25T16:04:00.442" v="1088" actId="931"/>
          <ac:spMkLst>
            <pc:docMk/>
            <pc:sldMk cId="2972285099" sldId="282"/>
            <ac:spMk id="3" creationId="{A5956B3A-DF31-F98B-E89E-791A001B7EBA}"/>
          </ac:spMkLst>
        </pc:spChg>
        <pc:spChg chg="add del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14" creationId="{4AC0CD9D-7610-4620-93B4-798CCD9AB581}"/>
          </ac:spMkLst>
        </pc:spChg>
        <pc:spChg chg="add del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20" creationId="{DE4D62F9-188E-4530-84C2-24BDEE4BEB82}"/>
          </ac:spMkLst>
        </pc:spChg>
        <pc:spChg chg="add del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22" creationId="{757B325C-3E35-45CF-9D07-3BCB281F3B9C}"/>
          </ac:spMkLst>
        </pc:spChg>
        <pc:spChg chg="add del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24" creationId="{C24BEC42-AFF3-40D1-93A2-A27A42E1E23C}"/>
          </ac:spMkLst>
        </pc:spChg>
        <pc:spChg chg="add del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26" creationId="{608F427C-1EC9-4280-9367-F2B3AA063E82}"/>
          </ac:spMkLst>
        </pc:spChg>
        <pc:spChg chg="add del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28" creationId="{F98810A7-E114-447A-A7D6-69B27CFB5650}"/>
          </ac:spMkLst>
        </pc:spChg>
        <pc:spChg chg="add del">
          <ac:chgData name="Todd A. Higens" userId="09c8357e-6bd0-420d-9f95-798a2dca2bef" providerId="ADAL" clId="{16E903D7-0F61-4289-9FDC-2BCD2D5F34E6}" dt="2023-04-25T16:05:15.274" v="1098" actId="26606"/>
          <ac:spMkLst>
            <pc:docMk/>
            <pc:sldMk cId="2972285099" sldId="282"/>
            <ac:spMk id="32" creationId="{4CD3C90E-EDA9-2C22-F0C4-AE557B78BAC9}"/>
          </ac:spMkLst>
        </pc:spChg>
        <pc:spChg chg="add del">
          <ac:chgData name="Todd A. Higens" userId="09c8357e-6bd0-420d-9f95-798a2dca2bef" providerId="ADAL" clId="{16E903D7-0F61-4289-9FDC-2BCD2D5F34E6}" dt="2023-04-25T16:05:15.274" v="1098" actId="26606"/>
          <ac:spMkLst>
            <pc:docMk/>
            <pc:sldMk cId="2972285099" sldId="282"/>
            <ac:spMk id="35" creationId="{C77F74B7-5344-4985-8463-5B8EE7030F16}"/>
          </ac:spMkLst>
        </pc:spChg>
        <pc:spChg chg="add del">
          <ac:chgData name="Todd A. Higens" userId="09c8357e-6bd0-420d-9f95-798a2dca2bef" providerId="ADAL" clId="{16E903D7-0F61-4289-9FDC-2BCD2D5F34E6}" dt="2023-04-25T16:05:15.274" v="1098" actId="26606"/>
          <ac:spMkLst>
            <pc:docMk/>
            <pc:sldMk cId="2972285099" sldId="282"/>
            <ac:spMk id="37" creationId="{0E38218E-B21F-433A-BB44-F15DE7DC66E9}"/>
          </ac:spMkLst>
        </pc:spChg>
        <pc:spChg chg="add del">
          <ac:chgData name="Todd A. Higens" userId="09c8357e-6bd0-420d-9f95-798a2dca2bef" providerId="ADAL" clId="{16E903D7-0F61-4289-9FDC-2BCD2D5F34E6}" dt="2023-04-25T16:05:15.274" v="1098" actId="26606"/>
          <ac:spMkLst>
            <pc:docMk/>
            <pc:sldMk cId="2972285099" sldId="282"/>
            <ac:spMk id="39" creationId="{080DD7D4-CD57-4577-ACCC-43E1C72F77B9}"/>
          </ac:spMkLst>
        </pc:spChg>
        <pc:spChg chg="ad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43" creationId="{202A25CB-1ED1-4C87-AB49-8D3BC684D1CE}"/>
          </ac:spMkLst>
        </pc:spChg>
        <pc:spChg chg="ad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44" creationId="{D42CF425-7213-4F89-B0FF-4C2BDDD9C680}"/>
          </ac:spMkLst>
        </pc:spChg>
        <pc:spChg chg="ad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45" creationId="{EADB8294-BBF5-4EE7-8D08-DDECD12A1E3A}"/>
          </ac:spMkLst>
        </pc:spChg>
        <pc:spChg chg="ad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47" creationId="{C2AA68CD-BBCC-4482-B4F9-3EBE3A75D098}"/>
          </ac:spMkLst>
        </pc:spChg>
        <pc:spChg chg="ad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49" creationId="{B58816D9-9E81-4B2B-95D3-C398BF15E19C}"/>
          </ac:spMkLst>
        </pc:spChg>
        <pc:spChg chg="add">
          <ac:chgData name="Todd A. Higens" userId="09c8357e-6bd0-420d-9f95-798a2dca2bef" providerId="ADAL" clId="{16E903D7-0F61-4289-9FDC-2BCD2D5F34E6}" dt="2023-04-25T16:05:15.343" v="1099" actId="26606"/>
          <ac:spMkLst>
            <pc:docMk/>
            <pc:sldMk cId="2972285099" sldId="282"/>
            <ac:spMk id="51" creationId="{BD26E291-370D-448F-BDB9-9A5999D46F05}"/>
          </ac:spMkLst>
        </pc:spChg>
        <pc:picChg chg="add mod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5" creationId="{ACAB4B50-4A2E-F537-921B-21115A3C26E5}"/>
          </ac:picMkLst>
        </pc:picChg>
        <pc:picChg chg="add mod">
          <ac:chgData name="Todd A. Higens" userId="09c8357e-6bd0-420d-9f95-798a2dca2bef" providerId="ADAL" clId="{16E903D7-0F61-4289-9FDC-2BCD2D5F34E6}" dt="2023-04-25T16:05:22.189" v="1100" actId="1076"/>
          <ac:picMkLst>
            <pc:docMk/>
            <pc:sldMk cId="2972285099" sldId="282"/>
            <ac:picMk id="7" creationId="{7DF84710-39B7-D0DD-4C2F-097E63C11149}"/>
          </ac:picMkLst>
        </pc:picChg>
        <pc:picChg chg="add del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10" creationId="{41B68C77-138E-4BF7-A276-BD0C78A4219F}"/>
          </ac:picMkLst>
        </pc:picChg>
        <pc:picChg chg="add del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12" creationId="{7C268552-D473-46ED-B1B8-422042C4DEF1}"/>
          </ac:picMkLst>
        </pc:picChg>
        <pc:picChg chg="add del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16" creationId="{B9238B3E-24AA-439A-B527-6C5DF6D72145}"/>
          </ac:picMkLst>
        </pc:picChg>
        <pc:picChg chg="add del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18" creationId="{69F01145-BEA3-4CBF-AA21-10077B948CA8}"/>
          </ac:picMkLst>
        </pc:picChg>
        <pc:picChg chg="add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33" creationId="{412E3267-7ABE-412B-8580-47EC0D1F61FE}"/>
          </ac:picMkLst>
        </pc:picChg>
        <pc:picChg chg="add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41" creationId="{43F38673-6E30-4BAE-AC67-0B283EBF4291}"/>
          </ac:picMkLst>
        </pc:picChg>
        <pc:picChg chg="add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42" creationId="{20B62C5A-2250-4380-AB23-DB87446CCED0}"/>
          </ac:picMkLst>
        </pc:picChg>
        <pc:picChg chg="add">
          <ac:chgData name="Todd A. Higens" userId="09c8357e-6bd0-420d-9f95-798a2dca2bef" providerId="ADAL" clId="{16E903D7-0F61-4289-9FDC-2BCD2D5F34E6}" dt="2023-04-25T16:05:15.343" v="1099" actId="26606"/>
          <ac:picMkLst>
            <pc:docMk/>
            <pc:sldMk cId="2972285099" sldId="282"/>
            <ac:picMk id="46" creationId="{D35DA97D-88F8-4249-B650-4FC9FD50A382}"/>
          </ac:picMkLst>
        </pc:picChg>
      </pc:sldChg>
      <pc:sldChg chg="addSp delSp modSp new mod">
        <pc:chgData name="Todd A. Higens" userId="09c8357e-6bd0-420d-9f95-798a2dca2bef" providerId="ADAL" clId="{16E903D7-0F61-4289-9FDC-2BCD2D5F34E6}" dt="2023-04-27T21:52:40.850" v="1554" actId="1076"/>
        <pc:sldMkLst>
          <pc:docMk/>
          <pc:sldMk cId="2049503180" sldId="283"/>
        </pc:sldMkLst>
        <pc:spChg chg="mod">
          <ac:chgData name="Todd A. Higens" userId="09c8357e-6bd0-420d-9f95-798a2dca2bef" providerId="ADAL" clId="{16E903D7-0F61-4289-9FDC-2BCD2D5F34E6}" dt="2023-04-27T21:51:49.070" v="1543" actId="20577"/>
          <ac:spMkLst>
            <pc:docMk/>
            <pc:sldMk cId="2049503180" sldId="283"/>
            <ac:spMk id="2" creationId="{0551D97B-C134-20E2-AACF-DAD6E01370C8}"/>
          </ac:spMkLst>
        </pc:spChg>
        <pc:spChg chg="del">
          <ac:chgData name="Todd A. Higens" userId="09c8357e-6bd0-420d-9f95-798a2dca2bef" providerId="ADAL" clId="{16E903D7-0F61-4289-9FDC-2BCD2D5F34E6}" dt="2023-04-27T21:52:11.974" v="1544" actId="931"/>
          <ac:spMkLst>
            <pc:docMk/>
            <pc:sldMk cId="2049503180" sldId="283"/>
            <ac:spMk id="3" creationId="{4C64D0EF-908C-01A4-8C2A-B7900030C32E}"/>
          </ac:spMkLst>
        </pc:spChg>
        <pc:picChg chg="add mod">
          <ac:chgData name="Todd A. Higens" userId="09c8357e-6bd0-420d-9f95-798a2dca2bef" providerId="ADAL" clId="{16E903D7-0F61-4289-9FDC-2BCD2D5F34E6}" dt="2023-04-27T21:52:17.875" v="1549" actId="1076"/>
          <ac:picMkLst>
            <pc:docMk/>
            <pc:sldMk cId="2049503180" sldId="283"/>
            <ac:picMk id="5" creationId="{9F6C149D-A017-3E67-5D6E-30DD3B83799B}"/>
          </ac:picMkLst>
        </pc:picChg>
        <pc:picChg chg="add mod">
          <ac:chgData name="Todd A. Higens" userId="09c8357e-6bd0-420d-9f95-798a2dca2bef" providerId="ADAL" clId="{16E903D7-0F61-4289-9FDC-2BCD2D5F34E6}" dt="2023-04-27T21:52:40.850" v="1554" actId="1076"/>
          <ac:picMkLst>
            <pc:docMk/>
            <pc:sldMk cId="2049503180" sldId="283"/>
            <ac:picMk id="7" creationId="{83DBD36D-8404-4566-B96E-BEC730298734}"/>
          </ac:picMkLst>
        </pc:picChg>
      </pc:sldChg>
      <pc:sldChg chg="modSp add del mod">
        <pc:chgData name="Todd A. Higens" userId="09c8357e-6bd0-420d-9f95-798a2dca2bef" providerId="ADAL" clId="{16E903D7-0F61-4289-9FDC-2BCD2D5F34E6}" dt="2023-04-27T21:45:37.819" v="1442" actId="2696"/>
        <pc:sldMkLst>
          <pc:docMk/>
          <pc:sldMk cId="3290159115" sldId="283"/>
        </pc:sldMkLst>
        <pc:spChg chg="mod">
          <ac:chgData name="Todd A. Higens" userId="09c8357e-6bd0-420d-9f95-798a2dca2bef" providerId="ADAL" clId="{16E903D7-0F61-4289-9FDC-2BCD2D5F34E6}" dt="2023-04-27T21:44:58.636" v="1441" actId="20577"/>
          <ac:spMkLst>
            <pc:docMk/>
            <pc:sldMk cId="3290159115" sldId="283"/>
            <ac:spMk id="3" creationId="{788C7253-71D6-5E4F-53FC-2BB49D54FDA3}"/>
          </ac:spMkLst>
        </pc:spChg>
      </pc:sldChg>
      <pc:sldChg chg="addSp delSp modSp new mod">
        <pc:chgData name="Todd A. Higens" userId="09c8357e-6bd0-420d-9f95-798a2dca2bef" providerId="ADAL" clId="{16E903D7-0F61-4289-9FDC-2BCD2D5F34E6}" dt="2023-04-27T21:53:20.181" v="1577" actId="14100"/>
        <pc:sldMkLst>
          <pc:docMk/>
          <pc:sldMk cId="1695344092" sldId="284"/>
        </pc:sldMkLst>
        <pc:spChg chg="mod">
          <ac:chgData name="Todd A. Higens" userId="09c8357e-6bd0-420d-9f95-798a2dca2bef" providerId="ADAL" clId="{16E903D7-0F61-4289-9FDC-2BCD2D5F34E6}" dt="2023-04-27T21:52:55.623" v="1569" actId="20577"/>
          <ac:spMkLst>
            <pc:docMk/>
            <pc:sldMk cId="1695344092" sldId="284"/>
            <ac:spMk id="2" creationId="{44A07D8B-30F6-9426-627E-4F59C4A73DFC}"/>
          </ac:spMkLst>
        </pc:spChg>
        <pc:spChg chg="del">
          <ac:chgData name="Todd A. Higens" userId="09c8357e-6bd0-420d-9f95-798a2dca2bef" providerId="ADAL" clId="{16E903D7-0F61-4289-9FDC-2BCD2D5F34E6}" dt="2023-04-27T21:53:06.847" v="1570" actId="931"/>
          <ac:spMkLst>
            <pc:docMk/>
            <pc:sldMk cId="1695344092" sldId="284"/>
            <ac:spMk id="3" creationId="{DD47FC8B-AEDB-304E-B2EF-CACC1B3955AE}"/>
          </ac:spMkLst>
        </pc:spChg>
        <pc:picChg chg="add mod">
          <ac:chgData name="Todd A. Higens" userId="09c8357e-6bd0-420d-9f95-798a2dca2bef" providerId="ADAL" clId="{16E903D7-0F61-4289-9FDC-2BCD2D5F34E6}" dt="2023-04-27T21:53:20.181" v="1577" actId="14100"/>
          <ac:picMkLst>
            <pc:docMk/>
            <pc:sldMk cId="1695344092" sldId="284"/>
            <ac:picMk id="5" creationId="{15E5EFC7-B408-4F4F-4EBC-D742CAF29CDB}"/>
          </ac:picMkLst>
        </pc:picChg>
      </pc:sldChg>
      <pc:sldChg chg="addSp delSp modSp new mod ord">
        <pc:chgData name="Todd A. Higens" userId="09c8357e-6bd0-420d-9f95-798a2dca2bef" providerId="ADAL" clId="{16E903D7-0F61-4289-9FDC-2BCD2D5F34E6}" dt="2023-05-03T13:47:34.320" v="1660"/>
        <pc:sldMkLst>
          <pc:docMk/>
          <pc:sldMk cId="221257939" sldId="285"/>
        </pc:sldMkLst>
        <pc:spChg chg="mod">
          <ac:chgData name="Todd A. Higens" userId="09c8357e-6bd0-420d-9f95-798a2dca2bef" providerId="ADAL" clId="{16E903D7-0F61-4289-9FDC-2BCD2D5F34E6}" dt="2023-04-27T21:53:33.839" v="1586" actId="20577"/>
          <ac:spMkLst>
            <pc:docMk/>
            <pc:sldMk cId="221257939" sldId="285"/>
            <ac:spMk id="2" creationId="{5402EAAD-06F9-67B9-9970-5A76B5257F7F}"/>
          </ac:spMkLst>
        </pc:spChg>
        <pc:spChg chg="del">
          <ac:chgData name="Todd A. Higens" userId="09c8357e-6bd0-420d-9f95-798a2dca2bef" providerId="ADAL" clId="{16E903D7-0F61-4289-9FDC-2BCD2D5F34E6}" dt="2023-04-27T21:53:56.842" v="1587" actId="931"/>
          <ac:spMkLst>
            <pc:docMk/>
            <pc:sldMk cId="221257939" sldId="285"/>
            <ac:spMk id="3" creationId="{83A1AFAB-44B5-53F3-2332-760BEB2E65D0}"/>
          </ac:spMkLst>
        </pc:spChg>
        <pc:picChg chg="add mod">
          <ac:chgData name="Todd A. Higens" userId="09c8357e-6bd0-420d-9f95-798a2dca2bef" providerId="ADAL" clId="{16E903D7-0F61-4289-9FDC-2BCD2D5F34E6}" dt="2023-04-27T21:54:00.219" v="1590" actId="14100"/>
          <ac:picMkLst>
            <pc:docMk/>
            <pc:sldMk cId="221257939" sldId="285"/>
            <ac:picMk id="5" creationId="{F47C12EF-DF04-51AA-247A-0A23E51BC509}"/>
          </ac:picMkLst>
        </pc:picChg>
      </pc:sldChg>
      <pc:sldChg chg="modSp add mod">
        <pc:chgData name="Todd A. Higens" userId="09c8357e-6bd0-420d-9f95-798a2dca2bef" providerId="ADAL" clId="{16E903D7-0F61-4289-9FDC-2BCD2D5F34E6}" dt="2023-05-03T13:51:26.182" v="1930" actId="20577"/>
        <pc:sldMkLst>
          <pc:docMk/>
          <pc:sldMk cId="1419722364" sldId="288"/>
        </pc:sldMkLst>
        <pc:spChg chg="mod">
          <ac:chgData name="Todd A. Higens" userId="09c8357e-6bd0-420d-9f95-798a2dca2bef" providerId="ADAL" clId="{16E903D7-0F61-4289-9FDC-2BCD2D5F34E6}" dt="2023-05-03T13:51:26.182" v="1930" actId="20577"/>
          <ac:spMkLst>
            <pc:docMk/>
            <pc:sldMk cId="1419722364" sldId="288"/>
            <ac:spMk id="2" creationId="{2C42C885-13F7-04D3-FCEF-0F1C14CCC80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21:37:04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1 372 24575,'1'-4'0,"1"-1"0,0 1 0,0-1 0,0 1 0,1 0 0,-1-1 0,1 1 0,0 0 0,0 1 0,0-1 0,1 1 0,0-1 0,6-4 0,0-2 0,9-6 0,0-1 0,0 2 0,2 1 0,0 0 0,0 2 0,1 0 0,1 2 0,0 0 0,0 1 0,33-7 0,5-2 0,-30 8 0,0 1 0,61-8 0,71-6 0,35-3 0,102-2 0,-202 17 0,60-2 0,507 14 0,-582 3 0,107 18 0,-92-8 0,-9 2 0,-54-9 0,60 5 0,-49-8 0,0 3 0,76 20 0,25 5 0,-79-20 0,-1 2 0,-1 4 0,84 34 0,-96-33 0,2-2 0,1-3 0,0-2 0,115 8 0,96 24 0,-205-31 0,99 23 0,-139-29 0,1 1 0,-1 1 0,-1 1 0,30 17 0,-48-25 0,22 13 0,42 31 0,-59-40 0,-1 1 0,1 1 0,-1-1 0,-1 1 0,0 1 0,0-1 0,0 1 0,5 10 0,-3 3 0,-1 1 0,6 29 0,0-2 0,-7-17 0,-1 0 0,-2 0 0,-1 1 0,-2-1 0,-4 57 0,0-3 0,4-38 0,0-17 0,-5 53 0,3-75 0,-1 0 0,0 1 0,-1-1 0,0 0 0,-1 0 0,0 0 0,0-1 0,-1 0 0,-7 10 0,3-5 0,-65 83 0,64-86 0,0-1 0,-1 0 0,0 0 0,-1-1 0,0-1 0,-19 10 0,-38 21 0,-38 18 0,61-33 0,36-18 0,1-1 0,-2 0 0,1 0 0,-1-1 0,-20 6 0,-28 0 0,0-3 0,-97 1 0,87-6 0,-106 17 0,-65 27 0,-7 1 0,87-32 0,42-6 0,22-1 0,0-5 0,0-3 0,0-5 0,1-4 0,-105-24 0,121 12 0,2-2 0,0-5 0,2-2 0,1-4 0,-76-47 0,-5-21 0,25 14 0,72 51 0,-65-35 0,98 58 0,-38-27 0,-15-9 0,-95-56 0,75 43 0,-37-28 0,47 30 0,61 42 0,1-1 0,1-1 0,0-2 0,-38-46 0,39 41 0,9 11 0,-23-35 0,-75-152 0,81 164 133,6 8-1631,15 16-5328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21:37:10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100 202 24575,'10'-1'0,"-1"0"0,1-1 0,0-1 0,0 0 0,-1 0 0,1-1 0,-1 0 0,14-9 0,24-9 0,7 3 0,-23 9 0,45-23 0,-53 24 0,0 0 0,1 2 0,0 0 0,1 2 0,40-4 0,36-9 0,-53 10 0,-1 2 0,1 2 0,0 2 0,55 5 0,-5 0 0,-56-1 0,53 9 0,-24-2 0,29 5 0,-1 5 0,158 50 0,77 70 0,-315-130 0,224 101 0,-233-105 0,0 1 0,0 0 0,-1 0 0,0 1 0,0 0 0,0 1 0,-1 0 0,0 0 0,-1 1 0,0 0 0,0 0 0,-1 0 0,6 13 0,-2-1 0,0 1 0,-2 0 0,-1 1 0,0 0 0,4 28 0,22 82 0,-23-102 0,-2 1 0,0-1 0,-3 1 0,4 58 0,-8 36 0,-4 138 0,1-250 0,0 0 0,0 0 0,-2-1 0,1 1 0,-2-1 0,0 0 0,0 0 0,-1-1 0,-16 24 0,2-7 0,-2-2 0,-44 45 0,55-62 0,-1 0 0,0-1 0,-1 0 0,0-1 0,0 0 0,-1-1 0,-21 8 0,-108 27 0,67-22 0,22-8 0,-1-1 0,-83 3 0,66-7 0,-24 1 0,-40 4 0,89-8 0,1-2 0,-1-2 0,-78-11 0,-37 0 0,125 8 0,0-1 0,-63-15 0,64 8 0,0-2 0,-64-32 0,45 20 0,22 7 0,1 0 0,-58-45 0,8 4 0,38 29 0,-49-42 0,72 53 0,1 0 0,1-2 0,1 0 0,-19-27 0,22 21 0,2-1 0,0 0 0,-14-51 0,20 56 0,-81-241 0,68 206 0,13 41 0,0-1 0,2 1 0,0-1 0,-2-27 0,5-124 0,4 87 0,-1 63 0,1 0 0,7-31 0,-4 29 0,-2 1 0,2-23 0,-5 37-91,0 0 0,0 1 0,1-1 0,0 0 0,0 1 0,0-1 0,1 1 0,-1-1 0,1 1 0,1 0 0,-1 0 0,1-1 0,0 2 0,6-8 0,5-4-6735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ymaps.arcgis.com/stories/f8d2ebacf8e343998c762436d1ad775d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fif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Idaho DEQ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Kootenai/Moyie Watershed advisory group</a:t>
            </a:r>
          </a:p>
          <a:p>
            <a:r>
              <a:rPr lang="en-US" dirty="0"/>
              <a:t>May 3</a:t>
            </a:r>
            <a:r>
              <a:rPr lang="en-US" baseline="30000" dirty="0"/>
              <a:t>rd</a:t>
            </a:r>
            <a:r>
              <a:rPr lang="en-US" dirty="0"/>
              <a:t>, 2023  </a:t>
            </a:r>
          </a:p>
        </p:txBody>
      </p:sp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FDE34-4D02-5E52-9C8F-D718B6D7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Source of the Selenium 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2EB983A-A5E4-8CE9-DFDC-454C06FF2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977" y="647699"/>
            <a:ext cx="4297109" cy="5562601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645-8238-48AF-156A-4652A11E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BEBEB"/>
              </a:solidFill>
            </a:endParaRPr>
          </a:p>
          <a:p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97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FDE34-4D02-5E52-9C8F-D718B6D7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Source of the Selenium 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B983A-A5E4-8CE9-DFDC-454C06FF2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03535" y="648516"/>
            <a:ext cx="4715552" cy="6102479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645-8238-48AF-156A-4652A11E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BEBEB"/>
              </a:solidFill>
            </a:endParaRPr>
          </a:p>
          <a:p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4AB7-2971-010C-9D6A-F8D427C2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853540" cy="842682"/>
          </a:xfrm>
        </p:spPr>
        <p:txBody>
          <a:bodyPr/>
          <a:lstStyle/>
          <a:p>
            <a:r>
              <a:rPr lang="en-US" sz="3200" dirty="0"/>
              <a:t>Idaho DEQ Kootenai River Se Monitoring 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0FF0C-DE71-C1ED-F4BC-A38CFBBA8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5646490"/>
            <a:ext cx="4396338" cy="4767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72566-C5EB-84E5-61D1-80E9C0DF9A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Twin Rivers Boat Launch</a:t>
            </a:r>
          </a:p>
          <a:p>
            <a:r>
              <a:rPr lang="en-US" dirty="0"/>
              <a:t>Bonners Ferry Bridge South</a:t>
            </a:r>
          </a:p>
          <a:p>
            <a:r>
              <a:rPr lang="en-US" dirty="0"/>
              <a:t>Bonners Ferry Bridge North</a:t>
            </a:r>
          </a:p>
          <a:p>
            <a:r>
              <a:rPr lang="en-US" dirty="0"/>
              <a:t>Copeland Bridge </a:t>
            </a:r>
          </a:p>
          <a:p>
            <a:r>
              <a:rPr lang="en-US" dirty="0"/>
              <a:t>Copeland Boat Launch </a:t>
            </a:r>
          </a:p>
          <a:p>
            <a:r>
              <a:rPr lang="en-US" dirty="0"/>
              <a:t>Porthill Boat Launch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E7867D-5FE3-B9CC-9ED0-4E9F24AC4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1174" y="1737220"/>
            <a:ext cx="4396339" cy="664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FA4F98-FCE8-B24D-57A2-72D5095AE1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662031"/>
            <a:ext cx="4633771" cy="5996644"/>
          </a:xfrm>
        </p:spPr>
      </p:pic>
    </p:spTree>
    <p:extLst>
      <p:ext uri="{BB962C8B-B14F-4D97-AF65-F5344CB8AC3E}">
        <p14:creationId xmlns:p14="http://schemas.microsoft.com/office/powerpoint/2010/main" val="233211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4AB7-2971-010C-9D6A-F8D427C2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853540" cy="842682"/>
          </a:xfrm>
        </p:spPr>
        <p:txBody>
          <a:bodyPr/>
          <a:lstStyle/>
          <a:p>
            <a:r>
              <a:rPr lang="en-US" sz="3200" dirty="0"/>
              <a:t>Idaho DEQ Kootenai River Se Monitoring Sites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0FF0C-DE71-C1ED-F4BC-A38CFBBA8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5646490"/>
            <a:ext cx="4396338" cy="4767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72566-C5EB-84E5-61D1-80E9C0DF9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2" y="2689934"/>
            <a:ext cx="4396339" cy="3566404"/>
          </a:xfrm>
        </p:spPr>
        <p:txBody>
          <a:bodyPr/>
          <a:lstStyle/>
          <a:p>
            <a:r>
              <a:rPr lang="en-US" dirty="0"/>
              <a:t>Covered under a DEQ Quality Assurance Project Plan (QAPP)</a:t>
            </a:r>
          </a:p>
          <a:p>
            <a:r>
              <a:rPr lang="en-US" dirty="0"/>
              <a:t>Take samples once a month</a:t>
            </a:r>
          </a:p>
          <a:p>
            <a:r>
              <a:rPr lang="en-US" dirty="0"/>
              <a:t>Dissolved selenium 0.45 um filter</a:t>
            </a:r>
          </a:p>
          <a:p>
            <a:r>
              <a:rPr lang="en-US" dirty="0"/>
              <a:t>Temp, conductivity, pH, DO  and turbidity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E7867D-5FE3-B9CC-9ED0-4E9F24AC4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1174" y="1737220"/>
            <a:ext cx="4396339" cy="664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FA4F98-FCE8-B24D-57A2-72D5095AE1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662031"/>
            <a:ext cx="4633771" cy="5996644"/>
          </a:xfrm>
        </p:spPr>
      </p:pic>
    </p:spTree>
    <p:extLst>
      <p:ext uri="{BB962C8B-B14F-4D97-AF65-F5344CB8AC3E}">
        <p14:creationId xmlns:p14="http://schemas.microsoft.com/office/powerpoint/2010/main" val="232282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8D02-8A3F-8C1A-E284-C95B0F3C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968"/>
          </a:xfrm>
        </p:spPr>
        <p:txBody>
          <a:bodyPr/>
          <a:lstStyle/>
          <a:p>
            <a:r>
              <a:rPr lang="en-US" dirty="0"/>
              <a:t>Twin Rivers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60455F-2C0A-417A-2964-CE09845D3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55540" y="1887523"/>
            <a:ext cx="10990521" cy="4367767"/>
          </a:xfrm>
        </p:spPr>
      </p:pic>
    </p:spTree>
    <p:extLst>
      <p:ext uri="{BB962C8B-B14F-4D97-AF65-F5344CB8AC3E}">
        <p14:creationId xmlns:p14="http://schemas.microsoft.com/office/powerpoint/2010/main" val="311241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D97B-C134-20E2-AACF-DAD6E0137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 Rivers</a:t>
            </a:r>
          </a:p>
        </p:txBody>
      </p:sp>
      <p:pic>
        <p:nvPicPr>
          <p:cNvPr id="5" name="Content Placeholder 4" descr="A group of people in a boat&#10;&#10;Description automatically generated with medium confidence">
            <a:extLst>
              <a:ext uri="{FF2B5EF4-FFF2-40B4-BE49-F238E27FC236}">
                <a16:creationId xmlns:a16="http://schemas.microsoft.com/office/drawing/2014/main" id="{9F6C149D-A017-3E67-5D6E-30DD3B837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2523" y="1853248"/>
            <a:ext cx="3146821" cy="4195762"/>
          </a:xfrm>
        </p:spPr>
      </p:pic>
      <p:pic>
        <p:nvPicPr>
          <p:cNvPr id="7" name="Picture 6" descr="A group of boats on a lake&#10;&#10;Description automatically generated with low confidence">
            <a:extLst>
              <a:ext uri="{FF2B5EF4-FFF2-40B4-BE49-F238E27FC236}">
                <a16:creationId xmlns:a16="http://schemas.microsoft.com/office/drawing/2014/main" id="{83DBD36D-8404-4566-B96E-BEC73029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19" y="1891648"/>
            <a:ext cx="6018179" cy="45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0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7876-38CD-ED94-0A66-BB42729D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7576"/>
          </a:xfrm>
        </p:spPr>
        <p:txBody>
          <a:bodyPr/>
          <a:lstStyle/>
          <a:p>
            <a:r>
              <a:rPr lang="en-US" dirty="0"/>
              <a:t>Bonners Ferry Bridge South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86702-DCCE-2061-061D-4AB1DC14D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67598" y="1984443"/>
            <a:ext cx="11108438" cy="4497767"/>
          </a:xfrm>
        </p:spPr>
      </p:pic>
    </p:spTree>
    <p:extLst>
      <p:ext uri="{BB962C8B-B14F-4D97-AF65-F5344CB8AC3E}">
        <p14:creationId xmlns:p14="http://schemas.microsoft.com/office/powerpoint/2010/main" val="298416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7D8B-30F6-9426-627E-4F59C4A7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Bonners Ferry </a:t>
            </a:r>
          </a:p>
        </p:txBody>
      </p:sp>
      <p:pic>
        <p:nvPicPr>
          <p:cNvPr id="5" name="Content Placeholder 4" descr="A person standing on a concrete ledge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15E5EFC7-B408-4F4F-4EBC-D742CAF29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9621" y="452718"/>
            <a:ext cx="4464422" cy="5952564"/>
          </a:xfrm>
        </p:spPr>
      </p:pic>
    </p:spTree>
    <p:extLst>
      <p:ext uri="{BB962C8B-B14F-4D97-AF65-F5344CB8AC3E}">
        <p14:creationId xmlns:p14="http://schemas.microsoft.com/office/powerpoint/2010/main" val="169534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7876-38CD-ED94-0A66-BB42729D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7576"/>
          </a:xfrm>
        </p:spPr>
        <p:txBody>
          <a:bodyPr/>
          <a:lstStyle/>
          <a:p>
            <a:r>
              <a:rPr lang="en-US" dirty="0"/>
              <a:t>Bonners Ferry Bridge North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86702-DCCE-2061-061D-4AB1DC14D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56001" y="1974715"/>
            <a:ext cx="11008566" cy="4457329"/>
          </a:xfrm>
        </p:spPr>
      </p:pic>
    </p:spTree>
    <p:extLst>
      <p:ext uri="{BB962C8B-B14F-4D97-AF65-F5344CB8AC3E}">
        <p14:creationId xmlns:p14="http://schemas.microsoft.com/office/powerpoint/2010/main" val="334896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7876-38CD-ED94-0A66-BB42729D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7576"/>
          </a:xfrm>
        </p:spPr>
        <p:txBody>
          <a:bodyPr/>
          <a:lstStyle/>
          <a:p>
            <a:r>
              <a:rPr lang="en-US" dirty="0"/>
              <a:t>Copeland Bridge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86702-DCCE-2061-061D-4AB1DC14D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1564" y="2087009"/>
            <a:ext cx="11070450" cy="4399531"/>
          </a:xfrm>
        </p:spPr>
      </p:pic>
    </p:spTree>
    <p:extLst>
      <p:ext uri="{BB962C8B-B14F-4D97-AF65-F5344CB8AC3E}">
        <p14:creationId xmlns:p14="http://schemas.microsoft.com/office/powerpoint/2010/main" val="396727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953" y="586381"/>
            <a:ext cx="8825658" cy="99074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382473"/>
            <a:ext cx="8825658" cy="3256327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Introductions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Selenium in the Kootenai River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Kootenai/Moyie tributary temperature logger discussion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meeting date and agenda items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discussion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Adjourn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8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EAAD-06F9-67B9-9970-5A76B525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Copeland</a:t>
            </a:r>
          </a:p>
        </p:txBody>
      </p:sp>
      <p:pic>
        <p:nvPicPr>
          <p:cNvPr id="5" name="Content Placeholder 4" descr="A group of deer in a field&#10;&#10;Description automatically generated with medium confidence">
            <a:extLst>
              <a:ext uri="{FF2B5EF4-FFF2-40B4-BE49-F238E27FC236}">
                <a16:creationId xmlns:a16="http://schemas.microsoft.com/office/drawing/2014/main" id="{F47C12EF-DF04-51AA-247A-0A23E51BC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752" y="1649477"/>
            <a:ext cx="6899074" cy="4598923"/>
          </a:xfrm>
        </p:spPr>
      </p:pic>
    </p:spTree>
    <p:extLst>
      <p:ext uri="{BB962C8B-B14F-4D97-AF65-F5344CB8AC3E}">
        <p14:creationId xmlns:p14="http://schemas.microsoft.com/office/powerpoint/2010/main" val="22125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7876-38CD-ED94-0A66-BB42729D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7576"/>
          </a:xfrm>
        </p:spPr>
        <p:txBody>
          <a:bodyPr/>
          <a:lstStyle/>
          <a:p>
            <a:r>
              <a:rPr lang="en-US" dirty="0"/>
              <a:t>Porthill Dock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86702-DCCE-2061-061D-4AB1DC14D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7678" y="1984220"/>
            <a:ext cx="11376643" cy="4521217"/>
          </a:xfrm>
        </p:spPr>
      </p:pic>
    </p:spTree>
    <p:extLst>
      <p:ext uri="{BB962C8B-B14F-4D97-AF65-F5344CB8AC3E}">
        <p14:creationId xmlns:p14="http://schemas.microsoft.com/office/powerpoint/2010/main" val="827956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C885-13F7-04D3-FCEF-0F1C14CCC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77" y="209527"/>
            <a:ext cx="9404723" cy="704873"/>
          </a:xfrm>
        </p:spPr>
        <p:txBody>
          <a:bodyPr/>
          <a:lstStyle/>
          <a:p>
            <a:r>
              <a:rPr lang="en-US" dirty="0"/>
              <a:t>Kootenai River Tributary monitoring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3349A-9B30-8938-3966-FFFF7735B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692866"/>
            <a:ext cx="8946541" cy="3555533"/>
          </a:xfrm>
        </p:spPr>
        <p:txBody>
          <a:bodyPr/>
          <a:lstStyle/>
          <a:p>
            <a:r>
              <a:rPr lang="en-US" dirty="0"/>
              <a:t>Some parties have alleged that the geology in Idaho is the source of Selenium</a:t>
            </a:r>
          </a:p>
          <a:p>
            <a:endParaRPr lang="en-US" dirty="0"/>
          </a:p>
          <a:p>
            <a:r>
              <a:rPr lang="en-US" dirty="0"/>
              <a:t>Selenium data for the tributaries will be needed for a future Total Maximum Daily Load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6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C885-13F7-04D3-FCEF-0F1C14CCC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77" y="209527"/>
            <a:ext cx="9404723" cy="704873"/>
          </a:xfrm>
        </p:spPr>
        <p:txBody>
          <a:bodyPr/>
          <a:lstStyle/>
          <a:p>
            <a:r>
              <a:rPr lang="en-US" dirty="0"/>
              <a:t>Kootenai River Tributary Monitoring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2FA1A9-2ECF-6D79-7914-DE170952B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96119" y="1090667"/>
            <a:ext cx="7355003" cy="5683411"/>
          </a:xfrm>
        </p:spPr>
      </p:pic>
    </p:spTree>
    <p:extLst>
      <p:ext uri="{BB962C8B-B14F-4D97-AF65-F5344CB8AC3E}">
        <p14:creationId xmlns:p14="http://schemas.microsoft.com/office/powerpoint/2010/main" val="141972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B24D-FE7F-3602-DB11-3D7654E1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3744"/>
          </a:xfrm>
        </p:spPr>
        <p:txBody>
          <a:bodyPr/>
          <a:lstStyle/>
          <a:p>
            <a:r>
              <a:rPr lang="en-US" dirty="0"/>
              <a:t>Tributary Monitoring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FCC2-499D-129F-CF75-2B3E06BCC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659309"/>
            <a:ext cx="8946541" cy="3589089"/>
          </a:xfrm>
        </p:spPr>
        <p:txBody>
          <a:bodyPr/>
          <a:lstStyle/>
          <a:p>
            <a:r>
              <a:rPr lang="en-US" dirty="0"/>
              <a:t>As of this date, we have dissolved selenium results above the laboratory Detection Limit (DL) of 0.5 - ug/L. </a:t>
            </a:r>
          </a:p>
        </p:txBody>
      </p:sp>
    </p:spTree>
    <p:extLst>
      <p:ext uri="{BB962C8B-B14F-4D97-AF65-F5344CB8AC3E}">
        <p14:creationId xmlns:p14="http://schemas.microsoft.com/office/powerpoint/2010/main" val="114881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8B24D-FE7F-3602-DB11-3D7654E1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Tributary Monitoring Results 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74DC640C-DD6E-19C8-A905-7E34612FF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/>
        </p:blipFill>
        <p:spPr>
          <a:xfrm>
            <a:off x="1248412" y="647698"/>
            <a:ext cx="5061546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3291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B24D-FE7F-3602-DB11-3D7654E1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3744"/>
          </a:xfrm>
        </p:spPr>
        <p:txBody>
          <a:bodyPr/>
          <a:lstStyle/>
          <a:p>
            <a:r>
              <a:rPr lang="en-US" dirty="0"/>
              <a:t>Temperature Loggers?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739F-0864-2414-AA3F-E1B422DB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583809"/>
            <a:ext cx="8946541" cy="36645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Current status? </a:t>
            </a:r>
          </a:p>
          <a:p>
            <a:r>
              <a:rPr lang="en-US" dirty="0"/>
              <a:t>Are more loggers needed? </a:t>
            </a:r>
          </a:p>
          <a:p>
            <a:r>
              <a:rPr lang="en-US" dirty="0"/>
              <a:t>Are there any specific streams I need to look at for de-listing for temperature or sediment?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https://storymaps.arcgis.com/stories/f8d2ebacf8e343998c762436d1ad775d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86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873E-D8C9-ED4F-C14B-3DE99C42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BA26-B20C-DC8E-1BE2-A37E9447C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old or new concerns? </a:t>
            </a:r>
          </a:p>
        </p:txBody>
      </p:sp>
    </p:spTree>
    <p:extLst>
      <p:ext uri="{BB962C8B-B14F-4D97-AF65-F5344CB8AC3E}">
        <p14:creationId xmlns:p14="http://schemas.microsoft.com/office/powerpoint/2010/main" val="1151080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873E-D8C9-ED4F-C14B-3DE99C42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Meeting date?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BA26-B20C-DC8E-1BE2-A37E9447C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should we meet again and what should we discuss? </a:t>
            </a:r>
          </a:p>
        </p:txBody>
      </p:sp>
    </p:spTree>
    <p:extLst>
      <p:ext uri="{BB962C8B-B14F-4D97-AF65-F5344CB8AC3E}">
        <p14:creationId xmlns:p14="http://schemas.microsoft.com/office/powerpoint/2010/main" val="160717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7015"/>
            <a:ext cx="8825658" cy="1337345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Todd Higens</a:t>
            </a:r>
          </a:p>
          <a:p>
            <a:r>
              <a:rPr lang="en-US" dirty="0"/>
              <a:t>Watershed analyst, Idaho Department of of Environmental Quality </a:t>
            </a:r>
          </a:p>
          <a:p>
            <a:r>
              <a:rPr lang="en-US" dirty="0"/>
              <a:t>May 3</a:t>
            </a:r>
            <a:r>
              <a:rPr lang="en-US" baseline="30000" dirty="0"/>
              <a:t>rd</a:t>
            </a:r>
            <a:r>
              <a:rPr lang="en-US" dirty="0"/>
              <a:t>, 2023  </a:t>
            </a:r>
          </a:p>
        </p:txBody>
      </p:sp>
    </p:spTree>
    <p:extLst>
      <p:ext uri="{BB962C8B-B14F-4D97-AF65-F5344CB8AC3E}">
        <p14:creationId xmlns:p14="http://schemas.microsoft.com/office/powerpoint/2010/main" val="427902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2" name="Picture 34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4" name="Oval 36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6" name="Picture 38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CAB4B50-4A2E-F537-921B-21115A3C2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285703" y="636083"/>
            <a:ext cx="3003807" cy="3291844"/>
          </a:xfrm>
          <a:prstGeom prst="rect">
            <a:avLst/>
          </a:prstGeom>
          <a:effectLst/>
        </p:spPr>
      </p:pic>
      <p:sp useBgFill="1">
        <p:nvSpPr>
          <p:cNvPr id="51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2B1C3-DF6F-22A6-F95D-91D908CE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Selenium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DF84710-39B7-D0DD-4C2F-097E63C11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686" y="549207"/>
            <a:ext cx="3291844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228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0EB4-8051-0BD3-A3B3-9554D351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dirty="0"/>
              <a:t>Selenium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E0C36F3-AA50-E01F-7D7A-22C0AD039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99" b="-2"/>
          <a:stretch/>
        </p:blipFill>
        <p:spPr>
          <a:xfrm rot="5400000">
            <a:off x="6077436" y="855038"/>
            <a:ext cx="5136858" cy="49647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C7253-71D6-5E4F-53FC-2BB49D54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Naturally occurring metal in very small trace amounts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Essential for aquatic life in trace amounts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Very toxic to wildlife in elevated concentrations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https://storymaps.arcgis.com/stories/5c8c3b33b1d04adc8157a04455e7eca1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B63BD-2536-DC25-B92B-002F3E699C5F}"/>
              </a:ext>
            </a:extLst>
          </p:cNvPr>
          <p:cNvSpPr txBox="1"/>
          <p:nvPr/>
        </p:nvSpPr>
        <p:spPr>
          <a:xfrm>
            <a:off x="6046408" y="6028511"/>
            <a:ext cx="5145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Deformed cutthroat trout in lake Kookanusa,</a:t>
            </a:r>
          </a:p>
          <a:p>
            <a:r>
              <a:rPr lang="en-US" dirty="0"/>
              <a:t>photo courtesy of the USGS</a:t>
            </a:r>
          </a:p>
        </p:txBody>
      </p:sp>
    </p:spTree>
    <p:extLst>
      <p:ext uri="{BB962C8B-B14F-4D97-AF65-F5344CB8AC3E}">
        <p14:creationId xmlns:p14="http://schemas.microsoft.com/office/powerpoint/2010/main" val="144221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5F69-1A15-68D9-9DEB-528A3345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Impairment Status for the Kootenai River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063F0-E35B-711F-00DB-163D4B56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Kootenai River Assessment Units are 303d listed as “Not supporting” for the Cold-Water Aquatic Life Beneficial Use. Selenium was listed as a pollutant based on USGS and Kootenai Tribe of Idaho egg/ovary selenium data. </a:t>
            </a:r>
          </a:p>
          <a:p>
            <a:endParaRPr lang="en-US" dirty="0"/>
          </a:p>
          <a:p>
            <a:r>
              <a:rPr lang="en-US" dirty="0"/>
              <a:t>ID17010104PN031_08 - Idaho/Montana to Moyie River</a:t>
            </a:r>
          </a:p>
          <a:p>
            <a:r>
              <a:rPr lang="en-US" dirty="0"/>
              <a:t>ID17010104PN029_08 – Moyie River to Deep Creek  </a:t>
            </a:r>
          </a:p>
          <a:p>
            <a:endParaRPr lang="en-US" dirty="0"/>
          </a:p>
          <a:p>
            <a:r>
              <a:rPr lang="en-US" dirty="0"/>
              <a:t>https://mapcase.deq.idaho.gov/wq2022/default.html</a:t>
            </a:r>
          </a:p>
        </p:txBody>
      </p:sp>
    </p:spTree>
    <p:extLst>
      <p:ext uri="{BB962C8B-B14F-4D97-AF65-F5344CB8AC3E}">
        <p14:creationId xmlns:p14="http://schemas.microsoft.com/office/powerpoint/2010/main" val="206589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7A6FA-C4CE-9113-8530-B275BBFB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151002"/>
            <a:ext cx="10419127" cy="1182847"/>
          </a:xfrm>
        </p:spPr>
        <p:txBody>
          <a:bodyPr/>
          <a:lstStyle/>
          <a:p>
            <a:r>
              <a:rPr lang="en-US" dirty="0"/>
              <a:t>Idaho Selenium Water Quality Standard </a:t>
            </a:r>
          </a:p>
        </p:txBody>
      </p:sp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CC27D419-882B-FE53-39E7-0DFF1220F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862" y="1382301"/>
            <a:ext cx="6568580" cy="5324697"/>
          </a:xfrm>
        </p:spPr>
      </p:pic>
    </p:spTree>
    <p:extLst>
      <p:ext uri="{BB962C8B-B14F-4D97-AF65-F5344CB8AC3E}">
        <p14:creationId xmlns:p14="http://schemas.microsoft.com/office/powerpoint/2010/main" val="272056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7A6FA-C4CE-9113-8530-B275BBFB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151002"/>
            <a:ext cx="10419127" cy="1182847"/>
          </a:xfrm>
        </p:spPr>
        <p:txBody>
          <a:bodyPr/>
          <a:lstStyle/>
          <a:p>
            <a:r>
              <a:rPr lang="en-US" dirty="0"/>
              <a:t>Idaho Selenium Water Quality Standard </a:t>
            </a:r>
          </a:p>
        </p:txBody>
      </p:sp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CC27D419-882B-FE53-39E7-0DFF1220F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862" y="1382301"/>
            <a:ext cx="6568580" cy="532469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F9F67D-B53E-DC57-145F-7ADF0A471E86}"/>
                  </a:ext>
                </a:extLst>
              </p14:cNvPr>
              <p14:cNvContentPartPr/>
              <p14:nvPr/>
            </p14:nvContentPartPr>
            <p14:xfrm>
              <a:off x="2165561" y="1916668"/>
              <a:ext cx="1689480" cy="685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F9F67D-B53E-DC57-145F-7ADF0A471E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6921" y="1908028"/>
                <a:ext cx="1707120" cy="7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F3EC383-FCC1-F71A-6033-18E12BA95CBE}"/>
                  </a:ext>
                </a:extLst>
              </p14:cNvPr>
              <p14:cNvContentPartPr/>
              <p14:nvPr/>
            </p14:nvContentPartPr>
            <p14:xfrm>
              <a:off x="6444521" y="1942228"/>
              <a:ext cx="933840" cy="68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F3EC383-FCC1-F71A-6033-18E12BA95C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5521" y="1933228"/>
                <a:ext cx="951480" cy="70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696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DE34-4D02-5E52-9C8F-D718B6D7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the Selenium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645-8238-48AF-156A-4652A11E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390862"/>
            <a:ext cx="8946541" cy="38575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selenium pollution is a byproduct of coal mining in Canada </a:t>
            </a:r>
          </a:p>
          <a:p>
            <a:r>
              <a:rPr lang="en-US" dirty="0"/>
              <a:t>Elk River, British Columbia</a:t>
            </a:r>
          </a:p>
          <a:p>
            <a:r>
              <a:rPr lang="en-US" dirty="0"/>
              <a:t>Elevated Selenium concentrations have been observed in the Kootenai and Columbia River systems</a:t>
            </a:r>
          </a:p>
          <a:p>
            <a:r>
              <a:rPr lang="en-US" dirty="0"/>
              <a:t>Affects British Columbia, Montana, Idaho, Washington and the Confederated Salish and Kootenai Tribes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https://storymaps.arcgis.com/stories/5c8c3b33b1d04adc8157a04455e7eca1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17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tf00001029_wac</Template>
  <TotalTime>955</TotalTime>
  <Words>470</Words>
  <Application>Microsoft Office PowerPoint</Application>
  <PresentationFormat>Widescreen</PresentationFormat>
  <Paragraphs>86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 3</vt:lpstr>
      <vt:lpstr>Ion</vt:lpstr>
      <vt:lpstr>Idaho DEQ</vt:lpstr>
      <vt:lpstr>Agenda</vt:lpstr>
      <vt:lpstr>Introductions</vt:lpstr>
      <vt:lpstr>Selenium</vt:lpstr>
      <vt:lpstr>Selenium</vt:lpstr>
      <vt:lpstr>Current Impairment Status for the Kootenai River </vt:lpstr>
      <vt:lpstr>Idaho Selenium Water Quality Standard </vt:lpstr>
      <vt:lpstr>Idaho Selenium Water Quality Standard </vt:lpstr>
      <vt:lpstr>Source of the Selenium </vt:lpstr>
      <vt:lpstr>Source of the Selenium </vt:lpstr>
      <vt:lpstr>Source of the Selenium </vt:lpstr>
      <vt:lpstr>Idaho DEQ Kootenai River Se Monitoring Sites</vt:lpstr>
      <vt:lpstr>Idaho DEQ Kootenai River Se Monitoring Sites (cont.)</vt:lpstr>
      <vt:lpstr>Twin Rivers</vt:lpstr>
      <vt:lpstr>Twin Rivers</vt:lpstr>
      <vt:lpstr>Bonners Ferry Bridge South  </vt:lpstr>
      <vt:lpstr>Bonners Ferry </vt:lpstr>
      <vt:lpstr>Bonners Ferry Bridge North </vt:lpstr>
      <vt:lpstr>Copeland Bridge  </vt:lpstr>
      <vt:lpstr>Copeland</vt:lpstr>
      <vt:lpstr>Porthill Dock   </vt:lpstr>
      <vt:lpstr>Kootenai River Tributary monitoring</vt:lpstr>
      <vt:lpstr>Kootenai River Tributary Monitoring </vt:lpstr>
      <vt:lpstr>Tributary Monitoring Results </vt:lpstr>
      <vt:lpstr>Tributary Monitoring Results </vt:lpstr>
      <vt:lpstr>Temperature Loggers? </vt:lpstr>
      <vt:lpstr>Open Discussion </vt:lpstr>
      <vt:lpstr>Next Meeting date?</vt:lpstr>
    </vt:vector>
  </TitlesOfParts>
  <Company>Idaho Department of Environmental Quality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Idaho DEQ</dc:title>
  <dc:creator>Todd A. Higens</dc:creator>
  <cp:lastModifiedBy>Todd A. Higens</cp:lastModifiedBy>
  <cp:revision>3</cp:revision>
  <dcterms:created xsi:type="dcterms:W3CDTF">2022-07-14T16:43:07Z</dcterms:created>
  <dcterms:modified xsi:type="dcterms:W3CDTF">2023-05-03T13:56:45Z</dcterms:modified>
</cp:coreProperties>
</file>