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77" r:id="rId4"/>
    <p:sldId id="282" r:id="rId5"/>
    <p:sldId id="283" r:id="rId6"/>
    <p:sldId id="293" r:id="rId7"/>
    <p:sldId id="294" r:id="rId8"/>
    <p:sldId id="278" r:id="rId9"/>
    <p:sldId id="269" r:id="rId10"/>
    <p:sldId id="273" r:id="rId11"/>
    <p:sldId id="286" r:id="rId12"/>
    <p:sldId id="265" r:id="rId13"/>
    <p:sldId id="287" r:id="rId14"/>
    <p:sldId id="292" r:id="rId15"/>
    <p:sldId id="288" r:id="rId16"/>
    <p:sldId id="289" r:id="rId17"/>
    <p:sldId id="290" r:id="rId18"/>
    <p:sldId id="295" r:id="rId19"/>
    <p:sldId id="291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94660"/>
  </p:normalViewPr>
  <p:slideViewPr>
    <p:cSldViewPr snapToGrid="0">
      <p:cViewPr varScale="1">
        <p:scale>
          <a:sx n="60" d="100"/>
          <a:sy n="60" d="100"/>
        </p:scale>
        <p:origin x="41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6B3B7-19F6-422C-96EC-70A39DD5046B}" type="datetimeFigureOut">
              <a:rPr lang="en-US" smtClean="0"/>
              <a:t>10/23/2024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02988-8040-4DD9-8621-21CDB20A6C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8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303d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02988-8040-4DD9-8621-21CDB20A6C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9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02988-8040-4DD9-8621-21CDB20A6C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8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Indian Creek at Priest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02988-8040-4DD9-8621-21CDB20A6CB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6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Todd.higens@deq.Idaho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q.idaho.gov/deq-seeks-comment-on-2024-integrated-repor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ymaps.arcgis.com/stories/5c8c3b33b1d04adc8157a04455e7eca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Idaho DEQ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Kootenai/Moyie Watershed advisory group</a:t>
            </a:r>
          </a:p>
          <a:p>
            <a:r>
              <a:rPr lang="en-US" dirty="0"/>
              <a:t>October 23, 2024  </a:t>
            </a:r>
          </a:p>
        </p:txBody>
      </p:sp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DE34-4D02-5E52-9C8F-D718B6D7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Selenium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1645-8238-48AF-156A-4652A11E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52343"/>
            <a:ext cx="8946541" cy="2843785"/>
          </a:xfrm>
        </p:spPr>
        <p:txBody>
          <a:bodyPr>
            <a:normAutofit/>
          </a:bodyPr>
          <a:lstStyle/>
          <a:p>
            <a:r>
              <a:rPr lang="en-US" dirty="0"/>
              <a:t>DEQ has collected selenium data for the last three years</a:t>
            </a:r>
          </a:p>
          <a:p>
            <a:r>
              <a:rPr lang="en-US" dirty="0"/>
              <a:t>Average Se concentration is 1 ug/L</a:t>
            </a:r>
          </a:p>
          <a:p>
            <a:r>
              <a:rPr lang="en-US" dirty="0"/>
              <a:t>56.0 pounds of selenium a day (rough calculation)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1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53641-9981-C885-3AF7-A3B1F4E65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AC22-4A35-8D6D-01E6-B871638D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Se TMDL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97341-21F3-517A-7D47-85B8C85C2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52343"/>
            <a:ext cx="8946541" cy="2843785"/>
          </a:xfrm>
        </p:spPr>
        <p:txBody>
          <a:bodyPr>
            <a:normAutofit/>
          </a:bodyPr>
          <a:lstStyle/>
          <a:p>
            <a:r>
              <a:rPr lang="en-US" dirty="0"/>
              <a:t>Waiting to coordinate with Montana</a:t>
            </a:r>
          </a:p>
          <a:p>
            <a:endParaRPr lang="en-US" dirty="0"/>
          </a:p>
          <a:p>
            <a:r>
              <a:rPr lang="en-US" dirty="0"/>
              <a:t>EPA contractors may write the TMDL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1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B24D-FE7F-3602-DB11-3D7654E1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3744"/>
          </a:xfrm>
        </p:spPr>
        <p:txBody>
          <a:bodyPr/>
          <a:lstStyle/>
          <a:p>
            <a:r>
              <a:rPr lang="en-US" dirty="0"/>
              <a:t>Tributary Monitoring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FCC2-499D-129F-CF75-2B3E06BCC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659309"/>
            <a:ext cx="8946541" cy="3589089"/>
          </a:xfrm>
        </p:spPr>
        <p:txBody>
          <a:bodyPr/>
          <a:lstStyle/>
          <a:p>
            <a:r>
              <a:rPr lang="en-US" dirty="0"/>
              <a:t>So far, we have not seen any tributary samples with a dissolved selenium concentration above the laboratory Detection Limit (DL) of 0.5 - ug/L. </a:t>
            </a:r>
          </a:p>
        </p:txBody>
      </p:sp>
    </p:spTree>
    <p:extLst>
      <p:ext uri="{BB962C8B-B14F-4D97-AF65-F5344CB8AC3E}">
        <p14:creationId xmlns:p14="http://schemas.microsoft.com/office/powerpoint/2010/main" val="114881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BE7B-9A49-C51B-ED70-FFE5005D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5" name="Content Placeholder 4" descr="A picture containing nature, tree, water, outdoor&#10;&#10;Description automatically generated">
            <a:extLst>
              <a:ext uri="{FF2B5EF4-FFF2-40B4-BE49-F238E27FC236}">
                <a16:creationId xmlns:a16="http://schemas.microsoft.com/office/drawing/2014/main" id="{21E15660-F5E5-6893-5B19-279C9856D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984" y="1655064"/>
            <a:ext cx="8164479" cy="4593336"/>
          </a:xfrm>
        </p:spPr>
      </p:pic>
    </p:spTree>
    <p:extLst>
      <p:ext uri="{BB962C8B-B14F-4D97-AF65-F5344CB8AC3E}">
        <p14:creationId xmlns:p14="http://schemas.microsoft.com/office/powerpoint/2010/main" val="3199183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491E-6DA1-E504-6CF2-44802192E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have been up to!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1461C-3350-6E75-ABB6-BDCAB69A2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688336"/>
            <a:ext cx="8946541" cy="3560063"/>
          </a:xfrm>
        </p:spPr>
        <p:txBody>
          <a:bodyPr/>
          <a:lstStyle/>
          <a:p>
            <a:r>
              <a:rPr lang="en-US" dirty="0"/>
              <a:t>I have been analyzing temperature data from the Kootenai/Moyie and Priest Lake basins along with Idaho Falls Regional data to determine what factors influence stream temperature.  </a:t>
            </a:r>
          </a:p>
        </p:txBody>
      </p:sp>
    </p:spTree>
    <p:extLst>
      <p:ext uri="{BB962C8B-B14F-4D97-AF65-F5344CB8AC3E}">
        <p14:creationId xmlns:p14="http://schemas.microsoft.com/office/powerpoint/2010/main" val="206797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467BF-53C6-3CB5-F041-3FD1A938C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9F09A-FA6E-C13C-7B2C-C2C88B49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influence Stream Temps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347C2-CA47-FD92-F860-24CBAB426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313432"/>
            <a:ext cx="8946541" cy="3934967"/>
          </a:xfrm>
        </p:spPr>
        <p:txBody>
          <a:bodyPr/>
          <a:lstStyle/>
          <a:p>
            <a:r>
              <a:rPr lang="en-US" dirty="0"/>
              <a:t>Aspect</a:t>
            </a:r>
          </a:p>
          <a:p>
            <a:r>
              <a:rPr lang="en-US" dirty="0"/>
              <a:t>Elevation</a:t>
            </a:r>
          </a:p>
          <a:p>
            <a:r>
              <a:rPr lang="en-US" dirty="0"/>
              <a:t>Stream Order</a:t>
            </a:r>
          </a:p>
          <a:p>
            <a:r>
              <a:rPr lang="en-US" dirty="0"/>
              <a:t>Gradient/morphology</a:t>
            </a:r>
          </a:p>
          <a:p>
            <a:r>
              <a:rPr lang="en-US" dirty="0"/>
              <a:t>Canopy cover</a:t>
            </a:r>
          </a:p>
          <a:p>
            <a:r>
              <a:rPr lang="en-US" dirty="0"/>
              <a:t>Groundwater influence</a:t>
            </a:r>
          </a:p>
          <a:p>
            <a:r>
              <a:rPr lang="en-US" dirty="0"/>
              <a:t>Bankfull width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50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56AD-E24F-8433-5400-D9BAE6C3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2525106" cy="1084252"/>
          </a:xfrm>
        </p:spPr>
        <p:txBody>
          <a:bodyPr/>
          <a:lstStyle/>
          <a:p>
            <a:r>
              <a:rPr lang="en-US" sz="2800" dirty="0"/>
              <a:t>Stream Temperature prediction Model</a:t>
            </a:r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378E64B8-C892-3569-840E-D7FAF0D5B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7677" y="784688"/>
            <a:ext cx="7220987" cy="5579854"/>
          </a:xfrm>
        </p:spPr>
      </p:pic>
    </p:spTree>
    <p:extLst>
      <p:ext uri="{BB962C8B-B14F-4D97-AF65-F5344CB8AC3E}">
        <p14:creationId xmlns:p14="http://schemas.microsoft.com/office/powerpoint/2010/main" val="1987409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FCCCB-29DE-EE9B-52E9-F03AECC3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DEQ’s attempt to revise our Temperature Criteria.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61D25-E25D-F2E8-013F-D3C620208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859932"/>
            <a:ext cx="8946541" cy="3388467"/>
          </a:xfrm>
        </p:spPr>
        <p:txBody>
          <a:bodyPr/>
          <a:lstStyle/>
          <a:p>
            <a:r>
              <a:rPr lang="en-US" dirty="0"/>
              <a:t>The current criteria is problematic</a:t>
            </a:r>
          </a:p>
          <a:p>
            <a:r>
              <a:rPr lang="en-US" dirty="0"/>
              <a:t>DEQ is exploring the idea of trying for a new temp criteria</a:t>
            </a:r>
          </a:p>
          <a:p>
            <a:r>
              <a:rPr lang="en-US" dirty="0"/>
              <a:t>May be modeled for local watersheds</a:t>
            </a:r>
          </a:p>
          <a:p>
            <a:r>
              <a:rPr lang="en-US" dirty="0"/>
              <a:t>It will be a tough task!</a:t>
            </a:r>
          </a:p>
        </p:txBody>
      </p:sp>
    </p:spTree>
    <p:extLst>
      <p:ext uri="{BB962C8B-B14F-4D97-AF65-F5344CB8AC3E}">
        <p14:creationId xmlns:p14="http://schemas.microsoft.com/office/powerpoint/2010/main" val="1713281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72D26-6097-4E4F-BB1E-4711AF4DF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EBD7-E964-73F1-22F9-A59CFBA5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on Temperature and Other Stream Characteristics.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F489C-BEA6-0C96-D85E-75EEE437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898648"/>
            <a:ext cx="8946541" cy="2819399"/>
          </a:xfrm>
        </p:spPr>
        <p:txBody>
          <a:bodyPr/>
          <a:lstStyle/>
          <a:p>
            <a:r>
              <a:rPr lang="en-US" dirty="0"/>
              <a:t>Refine my temperature prediction model and write a white paper</a:t>
            </a:r>
          </a:p>
          <a:p>
            <a:r>
              <a:rPr lang="en-US" dirty="0"/>
              <a:t>Start looking at flows to see if logging influences temperature</a:t>
            </a:r>
          </a:p>
          <a:p>
            <a:r>
              <a:rPr lang="en-US" dirty="0"/>
              <a:t>Start modeling sediment in the Kootenai/Moyie Watersheds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32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64AD-3E9C-7048-061D-4C677E59A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Comments</a:t>
            </a:r>
          </a:p>
        </p:txBody>
      </p:sp>
      <p:pic>
        <p:nvPicPr>
          <p:cNvPr id="5" name="Content Placeholder 4" descr="Students raising hands during a lecture">
            <a:extLst>
              <a:ext uri="{FF2B5EF4-FFF2-40B4-BE49-F238E27FC236}">
                <a16:creationId xmlns:a16="http://schemas.microsoft.com/office/drawing/2014/main" id="{B77C4F39-FFB4-B2B9-A759-1C8389325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741" y="1841360"/>
            <a:ext cx="6486347" cy="4324231"/>
          </a:xfrm>
        </p:spPr>
      </p:pic>
    </p:spTree>
    <p:extLst>
      <p:ext uri="{BB962C8B-B14F-4D97-AF65-F5344CB8AC3E}">
        <p14:creationId xmlns:p14="http://schemas.microsoft.com/office/powerpoint/2010/main" val="4091572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953" y="586381"/>
            <a:ext cx="8825658" cy="99074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382473"/>
            <a:ext cx="8825658" cy="3256327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Housekeeping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Selenium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TMDL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Temperature Data Discussion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discussion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Adjourn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88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873E-D8C9-ED4F-C14B-3DE99C42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632294"/>
            <a:ext cx="8522805" cy="140053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BA26-B20C-DC8E-1BE2-A37E9447C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Todd Higens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Todd.higens@deq.Idaho.gov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208-769-1422</a:t>
            </a:r>
          </a:p>
        </p:txBody>
      </p:sp>
    </p:spTree>
    <p:extLst>
      <p:ext uri="{BB962C8B-B14F-4D97-AF65-F5344CB8AC3E}">
        <p14:creationId xmlns:p14="http://schemas.microsoft.com/office/powerpoint/2010/main" val="149808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7015"/>
            <a:ext cx="8825658" cy="1337345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Todd Higens</a:t>
            </a:r>
          </a:p>
          <a:p>
            <a:r>
              <a:rPr lang="en-US" dirty="0"/>
              <a:t>Watershed analyst, Idaho Department of of Environmental Quality</a:t>
            </a:r>
          </a:p>
          <a:p>
            <a:r>
              <a:rPr lang="en-US" dirty="0"/>
              <a:t>Todd.higens@deq.Idaho.gov </a:t>
            </a:r>
          </a:p>
        </p:txBody>
      </p:sp>
    </p:spTree>
    <p:extLst>
      <p:ext uri="{BB962C8B-B14F-4D97-AF65-F5344CB8AC3E}">
        <p14:creationId xmlns:p14="http://schemas.microsoft.com/office/powerpoint/2010/main" val="427902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7015"/>
            <a:ext cx="8825658" cy="1989337"/>
          </a:xfrm>
        </p:spPr>
        <p:txBody>
          <a:bodyPr/>
          <a:lstStyle/>
          <a:p>
            <a:r>
              <a:rPr lang="en-US" dirty="0"/>
              <a:t>WAG Housekeeping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649463"/>
            <a:ext cx="8825658" cy="19893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Integrated Report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River TMDL?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Temperature Criteria Revisions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04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645861"/>
            <a:ext cx="8825658" cy="1010411"/>
          </a:xfrm>
        </p:spPr>
        <p:txBody>
          <a:bodyPr/>
          <a:lstStyle/>
          <a:p>
            <a:r>
              <a:rPr lang="en-US" sz="3600" dirty="0"/>
              <a:t>Integrated Report WAG Consultation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587751"/>
            <a:ext cx="8825658" cy="330409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Comment Period is open now!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https://www.deq.idaho.gov/deq-seeks-comment-on-2024-integrated-report/</a:t>
            </a:r>
            <a:endParaRPr lang="en-US" sz="1800" u="sng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1800" u="sng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8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3E63-A463-76B7-12FA-4CEBDE47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Selenium</a:t>
            </a:r>
            <a:br>
              <a:rPr lang="en-US" dirty="0"/>
            </a:br>
            <a:r>
              <a:rPr lang="en-US" dirty="0"/>
              <a:t>The confusing metal 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4FC6A56-1699-8FDF-C95E-AD10D6840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7270" y="2098498"/>
            <a:ext cx="2780663" cy="391556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977D3-7E2C-1AE9-4A0E-4F44867EDF03}"/>
              </a:ext>
            </a:extLst>
          </p:cNvPr>
          <p:cNvSpPr txBox="1"/>
          <p:nvPr/>
        </p:nvSpPr>
        <p:spPr>
          <a:xfrm>
            <a:off x="894945" y="2986391"/>
            <a:ext cx="3326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Often sold as a supplement </a:t>
            </a:r>
          </a:p>
          <a:p>
            <a:r>
              <a:rPr lang="en-US" dirty="0"/>
              <a:t>for people and livestock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90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0E44AB-FA96-074C-BA10-3B0D00DFA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D9471-07CA-ED7B-6740-8DB028CE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EBEBEB"/>
                </a:solidFill>
              </a:rPr>
              <a:t>Selenium</a:t>
            </a:r>
            <a:br>
              <a:rPr lang="en-US" sz="3300" dirty="0">
                <a:solidFill>
                  <a:srgbClr val="EBEBEB"/>
                </a:solidFill>
              </a:rPr>
            </a:br>
            <a:r>
              <a:rPr lang="en-US" sz="3300" dirty="0">
                <a:solidFill>
                  <a:srgbClr val="EBEBEB"/>
                </a:solidFill>
              </a:rPr>
              <a:t>The Downside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E88A0-AF9D-01FB-A68D-A1AD34D1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807207"/>
            <a:ext cx="3465869" cy="33997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Prosecutors charge husband in the death of Moscow woman</a:t>
            </a:r>
          </a:p>
          <a:p>
            <a:r>
              <a:rPr lang="en-US" dirty="0"/>
              <a:t>Angela Palermo, Moscow-Pullman Daily News, Moscow, Idaho</a:t>
            </a:r>
          </a:p>
          <a:p>
            <a:r>
              <a:rPr lang="en-US" dirty="0"/>
              <a:t>Sat, November 27, 2021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03213A-9A9E-A22D-DC79-4D136B29E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90" y="3425255"/>
            <a:ext cx="6861753" cy="24016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8869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0EB4-8051-0BD3-A3B3-9554D3515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Selenium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C7253-71D6-5E4F-53FC-2BB49D54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097248"/>
            <a:ext cx="8946541" cy="3513588"/>
          </a:xfrm>
        </p:spPr>
        <p:txBody>
          <a:bodyPr/>
          <a:lstStyle/>
          <a:p>
            <a:r>
              <a:rPr lang="en-US" dirty="0"/>
              <a:t>Naturally occurring metal in very small trace amounts</a:t>
            </a:r>
          </a:p>
          <a:p>
            <a:r>
              <a:rPr lang="en-US" dirty="0"/>
              <a:t>Essential for aquatic life in trace amounts</a:t>
            </a:r>
          </a:p>
          <a:p>
            <a:r>
              <a:rPr lang="en-US" dirty="0"/>
              <a:t>Very toxic to wildlife in elevated concentrations</a:t>
            </a:r>
          </a:p>
          <a:p>
            <a:r>
              <a:rPr lang="en-US" dirty="0"/>
              <a:t> Selenium pollution does not originate in Idaho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https://storymaps.arcgis.com/stories/5c8c3b33b1d04adc8157a04455e7eca1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1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5F69-1A15-68D9-9DEB-528A3345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Impairment Status for the Kootenai River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063F0-E35B-711F-00DB-163D4B56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Kootenai River Assessment Units are 303d listed as “Not supporting” for the Cold-Water Aquatic Life Beneficial Use. Selenium was listed as a pollutant based on USGS and Kootenai Tribe of Idaho egg/ovary selenium data. </a:t>
            </a:r>
          </a:p>
          <a:p>
            <a:endParaRPr lang="en-US" dirty="0"/>
          </a:p>
          <a:p>
            <a:r>
              <a:rPr lang="en-US" dirty="0"/>
              <a:t>ID17010104PN031_08 - Idaho/Montana to Moyie River</a:t>
            </a:r>
          </a:p>
          <a:p>
            <a:r>
              <a:rPr lang="en-US" dirty="0"/>
              <a:t>ID17010104PN029_08 – Moyie River to Deep Creek  </a:t>
            </a:r>
          </a:p>
          <a:p>
            <a:endParaRPr lang="en-US" dirty="0"/>
          </a:p>
          <a:p>
            <a:r>
              <a:rPr lang="en-US" dirty="0"/>
              <a:t>https://mapcase.deq.idaho.gov/wq2022/default.html</a:t>
            </a:r>
          </a:p>
        </p:txBody>
      </p:sp>
    </p:spTree>
    <p:extLst>
      <p:ext uri="{BB962C8B-B14F-4D97-AF65-F5344CB8AC3E}">
        <p14:creationId xmlns:p14="http://schemas.microsoft.com/office/powerpoint/2010/main" val="20658923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tf00001029_wac</Template>
  <TotalTime>1128</TotalTime>
  <Words>480</Words>
  <Application>Microsoft Office PowerPoint</Application>
  <PresentationFormat>Widescreen</PresentationFormat>
  <Paragraphs>93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Century Gothic</vt:lpstr>
      <vt:lpstr>Wingdings 3</vt:lpstr>
      <vt:lpstr>Ion</vt:lpstr>
      <vt:lpstr>Idaho DEQ</vt:lpstr>
      <vt:lpstr>Agenda</vt:lpstr>
      <vt:lpstr>Introductions</vt:lpstr>
      <vt:lpstr>WAG Housekeeping</vt:lpstr>
      <vt:lpstr>Integrated Report WAG Consultation</vt:lpstr>
      <vt:lpstr>Selenium The confusing metal  </vt:lpstr>
      <vt:lpstr>Selenium The Downside</vt:lpstr>
      <vt:lpstr>Selenium</vt:lpstr>
      <vt:lpstr>Current Impairment Status for the Kootenai River </vt:lpstr>
      <vt:lpstr>Selenium </vt:lpstr>
      <vt:lpstr>Future Se TMDL</vt:lpstr>
      <vt:lpstr>Tributary Monitoring Results </vt:lpstr>
      <vt:lpstr>Temperature</vt:lpstr>
      <vt:lpstr>What I have been up to! </vt:lpstr>
      <vt:lpstr>Factors that influence Stream Temps </vt:lpstr>
      <vt:lpstr>Stream Temperature prediction Model</vt:lpstr>
      <vt:lpstr>DEQ’s attempt to revise our Temperature Criteria. </vt:lpstr>
      <vt:lpstr>Future Work on Temperature and Other Stream Characteristics. </vt:lpstr>
      <vt:lpstr>Questions or Comments</vt:lpstr>
      <vt:lpstr>Thank you!</vt:lpstr>
    </vt:vector>
  </TitlesOfParts>
  <Company>Idaho Department of Environmental Quality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Idaho DEQ</dc:title>
  <dc:creator>Todd A. Higens</dc:creator>
  <cp:lastModifiedBy>Brandon Harper</cp:lastModifiedBy>
  <cp:revision>26</cp:revision>
  <dcterms:created xsi:type="dcterms:W3CDTF">2022-07-14T16:43:07Z</dcterms:created>
  <dcterms:modified xsi:type="dcterms:W3CDTF">2024-10-23T18:09:42Z</dcterms:modified>
</cp:coreProperties>
</file>